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7"/>
  </p:notesMasterIdLst>
  <p:sldIdLst>
    <p:sldId id="318" r:id="rId2"/>
    <p:sldId id="389" r:id="rId3"/>
    <p:sldId id="390" r:id="rId4"/>
    <p:sldId id="422" r:id="rId5"/>
    <p:sldId id="423" r:id="rId6"/>
    <p:sldId id="425" r:id="rId7"/>
    <p:sldId id="424" r:id="rId8"/>
    <p:sldId id="429" r:id="rId9"/>
    <p:sldId id="428" r:id="rId10"/>
    <p:sldId id="427" r:id="rId11"/>
    <p:sldId id="426" r:id="rId12"/>
    <p:sldId id="432" r:id="rId13"/>
    <p:sldId id="433" r:id="rId14"/>
    <p:sldId id="431" r:id="rId15"/>
    <p:sldId id="430" r:id="rId16"/>
    <p:sldId id="434" r:id="rId17"/>
    <p:sldId id="435" r:id="rId18"/>
    <p:sldId id="442" r:id="rId19"/>
    <p:sldId id="437" r:id="rId20"/>
    <p:sldId id="438" r:id="rId21"/>
    <p:sldId id="439" r:id="rId22"/>
    <p:sldId id="440" r:id="rId23"/>
    <p:sldId id="441" r:id="rId24"/>
    <p:sldId id="443" r:id="rId25"/>
    <p:sldId id="407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864"/>
    <p:restoredTop sz="94972"/>
  </p:normalViewPr>
  <p:slideViewPr>
    <p:cSldViewPr snapToGrid="0" snapToObjects="1">
      <p:cViewPr varScale="1">
        <p:scale>
          <a:sx n="117" d="100"/>
          <a:sy n="117" d="100"/>
        </p:scale>
        <p:origin x="192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2AF03A-2813-694C-8EB2-681B5D4D152F}" type="datetimeFigureOut">
              <a:rPr lang="en-US" smtClean="0"/>
              <a:t>4/18/20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8BCF06-ADB3-0C4C-AE33-FAFAF74AF6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4565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>
            <a:extLst>
              <a:ext uri="{FF2B5EF4-FFF2-40B4-BE49-F238E27FC236}">
                <a16:creationId xmlns:a16="http://schemas.microsoft.com/office/drawing/2014/main" id="{AD4A293E-664C-7340-83C7-58C2B607694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E5C0B69-DDEC-D047-A94A-A18EF06C13E3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ヒラギノ角ゴ Pro W3" panose="020B0300000000000000" pitchFamily="34" charset="-128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ヒラギノ角ゴ Pro W3" panose="020B0300000000000000" pitchFamily="34" charset="-128"/>
            </a:endParaRPr>
          </a:p>
        </p:txBody>
      </p:sp>
      <p:sp>
        <p:nvSpPr>
          <p:cNvPr id="6147" name="Rectangle 2">
            <a:extLst>
              <a:ext uri="{FF2B5EF4-FFF2-40B4-BE49-F238E27FC236}">
                <a16:creationId xmlns:a16="http://schemas.microsoft.com/office/drawing/2014/main" id="{DAEA1E85-A94A-A94A-99F8-6A6FA5C5B57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8" name="Rectangle 3">
            <a:extLst>
              <a:ext uri="{FF2B5EF4-FFF2-40B4-BE49-F238E27FC236}">
                <a16:creationId xmlns:a16="http://schemas.microsoft.com/office/drawing/2014/main" id="{7649DA44-4CB5-B54C-BB91-4CEF4E6D8D0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ea typeface="ヒラギノ角ゴ Pro W3" panose="020B0300000000000000" pitchFamily="34" charset="-128"/>
              <a:cs typeface="ヒラギノ角ゴ Pro W3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73658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3"/>
          <p:cNvSpPr>
            <a:spLocks noGrp="1" noChangeArrowheads="1"/>
          </p:cNvSpPr>
          <p:nvPr>
            <p:ph type="ctrTitle"/>
          </p:nvPr>
        </p:nvSpPr>
        <p:spPr>
          <a:xfrm>
            <a:off x="1016000" y="2057400"/>
            <a:ext cx="10464800" cy="1143000"/>
          </a:xfrm>
        </p:spPr>
        <p:txBody>
          <a:bodyPr anchor="b"/>
          <a:lstStyle>
            <a:lvl1pPr>
              <a:defRPr sz="4000">
                <a:solidFill>
                  <a:srgbClr val="005A8B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016000" y="3352800"/>
            <a:ext cx="8534400" cy="1752600"/>
          </a:xfrm>
        </p:spPr>
        <p:txBody>
          <a:bodyPr/>
          <a:lstStyle>
            <a:lvl1pPr marL="0" indent="0">
              <a:buFontTx/>
              <a:buNone/>
              <a:defRPr>
                <a:solidFill>
                  <a:srgbClr val="005A8B"/>
                </a:solidFill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4570533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46617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994513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04800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953308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194495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195279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284530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025C02-BCC5-144B-A7BB-4869AEA200A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14400" y="6400800"/>
            <a:ext cx="25400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ea typeface="ヒラギノ角ゴ Pro W3" pitchFamily="36" charset="-128"/>
                <a:cs typeface="+mn-cs"/>
              </a:defRPr>
            </a:lvl1pPr>
          </a:lstStyle>
          <a:p>
            <a:pPr>
              <a:defRPr/>
            </a:pPr>
            <a:fld id="{3DA8A94C-7294-3541-A266-F756876FC88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379367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4160264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e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tx2"/>
            </a:gs>
            <a:gs pos="100000">
              <a:schemeClr val="bg1"/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6" descr="white screen for ppt.jpg">
            <a:extLst>
              <a:ext uri="{FF2B5EF4-FFF2-40B4-BE49-F238E27FC236}">
                <a16:creationId xmlns:a16="http://schemas.microsoft.com/office/drawing/2014/main" id="{F6AFFA54-CAB6-B149-940E-00D441F28BF8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23283" y="0"/>
            <a:ext cx="12316884" cy="693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2">
            <a:extLst>
              <a:ext uri="{FF2B5EF4-FFF2-40B4-BE49-F238E27FC236}">
                <a16:creationId xmlns:a16="http://schemas.microsoft.com/office/drawing/2014/main" id="{8C64F8AC-DD48-AC4F-A4C4-89F9A3DABC2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812800" y="457200"/>
            <a:ext cx="95504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8" name="Rectangle 3">
            <a:extLst>
              <a:ext uri="{FF2B5EF4-FFF2-40B4-BE49-F238E27FC236}">
                <a16:creationId xmlns:a16="http://schemas.microsoft.com/office/drawing/2014/main" id="{7B58A4E3-B2C3-254B-B895-33D91788256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12800" y="1600200"/>
            <a:ext cx="9550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35" name="Rectangle 11">
            <a:extLst>
              <a:ext uri="{FF2B5EF4-FFF2-40B4-BE49-F238E27FC236}">
                <a16:creationId xmlns:a16="http://schemas.microsoft.com/office/drawing/2014/main" id="{9EF0E90D-7228-A049-8DE1-49DD1CEF5E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0" y="6400800"/>
            <a:ext cx="3860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36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36" charset="-128"/>
              </a:defRPr>
            </a:lvl2pPr>
            <a:lvl3pPr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36" charset="-128"/>
              </a:defRPr>
            </a:lvl3pPr>
            <a:lvl4pPr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36" charset="-128"/>
              </a:defRPr>
            </a:lvl4pPr>
            <a:lvl5pPr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36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36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36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36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36" charset="-128"/>
              </a:defRPr>
            </a:lvl9pPr>
          </a:lstStyle>
          <a:p>
            <a:pPr>
              <a:defRPr/>
            </a:pPr>
            <a:endParaRPr lang="en-US" altLang="en-US" sz="110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413959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 Bold" pitchFamily="1" charset="0"/>
          <a:ea typeface="ヒラギノ角ゴ Pro W3" charset="-128"/>
          <a:cs typeface="ヒラギノ角ゴ Pro W3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 Bold" pitchFamily="1" charset="0"/>
          <a:ea typeface="ヒラギノ角ゴ Pro W3" charset="-128"/>
          <a:cs typeface="ヒラギノ角ゴ Pro W3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 Bold" pitchFamily="1" charset="0"/>
          <a:ea typeface="ヒラギノ角ゴ Pro W3" charset="-128"/>
          <a:cs typeface="ヒラギノ角ゴ Pro W3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 Bold" pitchFamily="1" charset="0"/>
          <a:ea typeface="ヒラギノ角ゴ Pro W3" charset="-128"/>
          <a:cs typeface="ヒラギノ角ゴ Pro W3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2800">
          <a:solidFill>
            <a:srgbClr val="005389"/>
          </a:solidFill>
          <a:latin typeface="Arial Bold" pitchFamily="1" charset="0"/>
          <a:ea typeface="ヒラギノ角ゴ Pro W3" charset="-128"/>
          <a:cs typeface="ヒラギノ角ゴ Pro W3" charset="-128"/>
        </a:defRPr>
      </a:lvl6pPr>
      <a:lvl7pPr marL="914400" algn="l" rtl="0" fontAlgn="base">
        <a:spcBef>
          <a:spcPct val="0"/>
        </a:spcBef>
        <a:spcAft>
          <a:spcPct val="0"/>
        </a:spcAft>
        <a:defRPr sz="2800">
          <a:solidFill>
            <a:srgbClr val="005389"/>
          </a:solidFill>
          <a:latin typeface="Arial Bold" pitchFamily="1" charset="0"/>
          <a:ea typeface="ヒラギノ角ゴ Pro W3" charset="-128"/>
          <a:cs typeface="ヒラギノ角ゴ Pro W3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sz="2800">
          <a:solidFill>
            <a:srgbClr val="005389"/>
          </a:solidFill>
          <a:latin typeface="Arial Bold" pitchFamily="1" charset="0"/>
          <a:ea typeface="ヒラギノ角ゴ Pro W3" charset="-128"/>
          <a:cs typeface="ヒラギノ角ゴ Pro W3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sz="2800">
          <a:solidFill>
            <a:srgbClr val="005389"/>
          </a:solidFill>
          <a:latin typeface="Arial Bold" pitchFamily="1" charset="0"/>
          <a:ea typeface="ヒラギノ角ゴ Pro W3" charset="-128"/>
          <a:cs typeface="ヒラギノ角ゴ Pro W3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005389"/>
        </a:buClr>
        <a:buFont typeface="Lucida Grande" panose="020B0600040502020204" pitchFamily="34" charset="0"/>
        <a:buChar char="▸"/>
        <a:defRPr sz="2000">
          <a:solidFill>
            <a:srgbClr val="005A8B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005389"/>
        </a:buClr>
        <a:buFont typeface="Lucida Grande" panose="020B0600040502020204" pitchFamily="34" charset="0"/>
        <a:buChar char="▸"/>
        <a:defRPr>
          <a:solidFill>
            <a:srgbClr val="005A8B"/>
          </a:solidFill>
          <a:latin typeface="+mj-lt"/>
          <a:ea typeface="+mn-ea"/>
          <a:cs typeface="+mn-cs"/>
        </a:defRPr>
      </a:lvl2pPr>
      <a:lvl3pPr marL="1085850" indent="-228600" algn="l" rtl="0" eaLnBrk="0" fontAlgn="base" hangingPunct="0">
        <a:spcBef>
          <a:spcPct val="20000"/>
        </a:spcBef>
        <a:spcAft>
          <a:spcPct val="0"/>
        </a:spcAft>
        <a:buClr>
          <a:srgbClr val="005389"/>
        </a:buClr>
        <a:buSzPct val="75000"/>
        <a:buFont typeface="Lucida Grande" panose="020B0600040502020204" pitchFamily="34" charset="0"/>
        <a:buChar char="▸"/>
        <a:defRPr>
          <a:solidFill>
            <a:srgbClr val="005A8B"/>
          </a:solidFill>
          <a:latin typeface="+mn-lt"/>
          <a:ea typeface="+mn-ea"/>
          <a:cs typeface="+mn-cs"/>
        </a:defRPr>
      </a:lvl3pPr>
      <a:lvl4pPr marL="1428750" indent="-228600" algn="l" rtl="0" eaLnBrk="0" fontAlgn="base" hangingPunct="0">
        <a:spcBef>
          <a:spcPct val="20000"/>
        </a:spcBef>
        <a:spcAft>
          <a:spcPct val="0"/>
        </a:spcAft>
        <a:buClr>
          <a:srgbClr val="005389"/>
        </a:buClr>
        <a:buFont typeface="Lucida Grande" panose="020B0600040502020204" pitchFamily="34" charset="0"/>
        <a:buChar char="▸"/>
        <a:defRPr>
          <a:solidFill>
            <a:srgbClr val="005A8B"/>
          </a:solidFill>
          <a:latin typeface="+mn-lt"/>
          <a:ea typeface="+mn-ea"/>
          <a:cs typeface="+mn-cs"/>
        </a:defRPr>
      </a:lvl4pPr>
      <a:lvl5pPr marL="1771650" indent="-228600" algn="l" rtl="0" eaLnBrk="0" fontAlgn="base" hangingPunct="0">
        <a:spcBef>
          <a:spcPct val="20000"/>
        </a:spcBef>
        <a:spcAft>
          <a:spcPct val="0"/>
        </a:spcAft>
        <a:buClr>
          <a:srgbClr val="005389"/>
        </a:buClr>
        <a:buFont typeface="Lucida Grande" panose="020B0600040502020204" pitchFamily="34" charset="0"/>
        <a:buChar char="▸"/>
        <a:defRPr>
          <a:solidFill>
            <a:srgbClr val="005A8B"/>
          </a:solidFill>
          <a:latin typeface="+mj-lt"/>
          <a:ea typeface="+mn-ea"/>
          <a:cs typeface="+mn-cs"/>
        </a:defRPr>
      </a:lvl5pPr>
      <a:lvl6pPr marL="2228850" indent="-228600" algn="l" rtl="0" fontAlgn="base">
        <a:spcBef>
          <a:spcPct val="20000"/>
        </a:spcBef>
        <a:spcAft>
          <a:spcPct val="0"/>
        </a:spcAft>
        <a:buChar char="»"/>
        <a:defRPr sz="1100">
          <a:solidFill>
            <a:srgbClr val="005389"/>
          </a:solidFill>
          <a:latin typeface="+mj-lt"/>
          <a:ea typeface="+mn-ea"/>
          <a:cs typeface="+mn-cs"/>
        </a:defRPr>
      </a:lvl6pPr>
      <a:lvl7pPr marL="2686050" indent="-228600" algn="l" rtl="0" fontAlgn="base">
        <a:spcBef>
          <a:spcPct val="20000"/>
        </a:spcBef>
        <a:spcAft>
          <a:spcPct val="0"/>
        </a:spcAft>
        <a:buChar char="»"/>
        <a:defRPr sz="1100">
          <a:solidFill>
            <a:srgbClr val="005389"/>
          </a:solidFill>
          <a:latin typeface="+mj-lt"/>
          <a:ea typeface="+mn-ea"/>
          <a:cs typeface="+mn-cs"/>
        </a:defRPr>
      </a:lvl7pPr>
      <a:lvl8pPr marL="3143250" indent="-228600" algn="l" rtl="0" fontAlgn="base">
        <a:spcBef>
          <a:spcPct val="20000"/>
        </a:spcBef>
        <a:spcAft>
          <a:spcPct val="0"/>
        </a:spcAft>
        <a:buChar char="»"/>
        <a:defRPr sz="1100">
          <a:solidFill>
            <a:srgbClr val="005389"/>
          </a:solidFill>
          <a:latin typeface="+mj-lt"/>
          <a:ea typeface="+mn-ea"/>
          <a:cs typeface="+mn-cs"/>
        </a:defRPr>
      </a:lvl8pPr>
      <a:lvl9pPr marL="3600450" indent="-228600" algn="l" rtl="0" fontAlgn="base">
        <a:spcBef>
          <a:spcPct val="20000"/>
        </a:spcBef>
        <a:spcAft>
          <a:spcPct val="0"/>
        </a:spcAft>
        <a:buChar char="»"/>
        <a:defRPr sz="1100">
          <a:solidFill>
            <a:srgbClr val="005389"/>
          </a:solidFill>
          <a:latin typeface="+mj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tiff"/><Relationship Id="rId3" Type="http://schemas.openxmlformats.org/officeDocument/2006/relationships/image" Target="../media/image17.tiff"/><Relationship Id="rId7" Type="http://schemas.openxmlformats.org/officeDocument/2006/relationships/image" Target="../media/image22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tiff"/><Relationship Id="rId5" Type="http://schemas.openxmlformats.org/officeDocument/2006/relationships/image" Target="../media/image20.tiff"/><Relationship Id="rId4" Type="http://schemas.openxmlformats.org/officeDocument/2006/relationships/image" Target="../media/image19.tif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tiff"/><Relationship Id="rId3" Type="http://schemas.openxmlformats.org/officeDocument/2006/relationships/image" Target="../media/image17.tiff"/><Relationship Id="rId7" Type="http://schemas.openxmlformats.org/officeDocument/2006/relationships/image" Target="../media/image22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tiff"/><Relationship Id="rId5" Type="http://schemas.openxmlformats.org/officeDocument/2006/relationships/image" Target="../media/image20.tiff"/><Relationship Id="rId4" Type="http://schemas.openxmlformats.org/officeDocument/2006/relationships/image" Target="../media/image19.tif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tiff"/><Relationship Id="rId3" Type="http://schemas.openxmlformats.org/officeDocument/2006/relationships/image" Target="../media/image17.tiff"/><Relationship Id="rId7" Type="http://schemas.openxmlformats.org/officeDocument/2006/relationships/image" Target="../media/image22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tiff"/><Relationship Id="rId5" Type="http://schemas.openxmlformats.org/officeDocument/2006/relationships/image" Target="../media/image20.tiff"/><Relationship Id="rId4" Type="http://schemas.openxmlformats.org/officeDocument/2006/relationships/image" Target="../media/image19.tif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tiff"/><Relationship Id="rId3" Type="http://schemas.openxmlformats.org/officeDocument/2006/relationships/image" Target="../media/image17.tiff"/><Relationship Id="rId7" Type="http://schemas.openxmlformats.org/officeDocument/2006/relationships/image" Target="../media/image22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tiff"/><Relationship Id="rId5" Type="http://schemas.openxmlformats.org/officeDocument/2006/relationships/image" Target="../media/image20.tiff"/><Relationship Id="rId4" Type="http://schemas.openxmlformats.org/officeDocument/2006/relationships/image" Target="../media/image19.tiff"/><Relationship Id="rId9" Type="http://schemas.openxmlformats.org/officeDocument/2006/relationships/image" Target="../media/image23.tif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tiff"/><Relationship Id="rId3" Type="http://schemas.openxmlformats.org/officeDocument/2006/relationships/image" Target="../media/image17.tiff"/><Relationship Id="rId7" Type="http://schemas.openxmlformats.org/officeDocument/2006/relationships/image" Target="../media/image22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tiff"/><Relationship Id="rId5" Type="http://schemas.openxmlformats.org/officeDocument/2006/relationships/image" Target="../media/image20.tiff"/><Relationship Id="rId10" Type="http://schemas.openxmlformats.org/officeDocument/2006/relationships/image" Target="../media/image24.tiff"/><Relationship Id="rId4" Type="http://schemas.openxmlformats.org/officeDocument/2006/relationships/image" Target="../media/image19.tiff"/><Relationship Id="rId9" Type="http://schemas.openxmlformats.org/officeDocument/2006/relationships/image" Target="../media/image23.tif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tiff"/><Relationship Id="rId3" Type="http://schemas.openxmlformats.org/officeDocument/2006/relationships/image" Target="../media/image17.tiff"/><Relationship Id="rId7" Type="http://schemas.openxmlformats.org/officeDocument/2006/relationships/image" Target="../media/image22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tiff"/><Relationship Id="rId5" Type="http://schemas.openxmlformats.org/officeDocument/2006/relationships/image" Target="../media/image20.tiff"/><Relationship Id="rId10" Type="http://schemas.openxmlformats.org/officeDocument/2006/relationships/image" Target="../media/image24.tiff"/><Relationship Id="rId4" Type="http://schemas.openxmlformats.org/officeDocument/2006/relationships/image" Target="../media/image19.tiff"/><Relationship Id="rId9" Type="http://schemas.openxmlformats.org/officeDocument/2006/relationships/image" Target="../media/image23.tif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tiff"/><Relationship Id="rId3" Type="http://schemas.openxmlformats.org/officeDocument/2006/relationships/image" Target="../media/image17.tiff"/><Relationship Id="rId7" Type="http://schemas.openxmlformats.org/officeDocument/2006/relationships/image" Target="../media/image22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tiff"/><Relationship Id="rId5" Type="http://schemas.openxmlformats.org/officeDocument/2006/relationships/image" Target="../media/image20.tiff"/><Relationship Id="rId10" Type="http://schemas.openxmlformats.org/officeDocument/2006/relationships/image" Target="../media/image24.tiff"/><Relationship Id="rId4" Type="http://schemas.openxmlformats.org/officeDocument/2006/relationships/image" Target="../media/image19.tiff"/><Relationship Id="rId9" Type="http://schemas.openxmlformats.org/officeDocument/2006/relationships/image" Target="../media/image23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tiff"/><Relationship Id="rId3" Type="http://schemas.openxmlformats.org/officeDocument/2006/relationships/image" Target="../media/image4.tiff"/><Relationship Id="rId7" Type="http://schemas.openxmlformats.org/officeDocument/2006/relationships/image" Target="../media/image8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tiff"/><Relationship Id="rId5" Type="http://schemas.openxmlformats.org/officeDocument/2006/relationships/image" Target="../media/image6.tiff"/><Relationship Id="rId10" Type="http://schemas.openxmlformats.org/officeDocument/2006/relationships/image" Target="../media/image11.tiff"/><Relationship Id="rId4" Type="http://schemas.openxmlformats.org/officeDocument/2006/relationships/image" Target="../media/image5.tiff"/><Relationship Id="rId9" Type="http://schemas.openxmlformats.org/officeDocument/2006/relationships/image" Target="../media/image10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tiff"/><Relationship Id="rId4" Type="http://schemas.openxmlformats.org/officeDocument/2006/relationships/image" Target="../media/image14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tiff"/><Relationship Id="rId4" Type="http://schemas.openxmlformats.org/officeDocument/2006/relationships/image" Target="../media/image19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tiff"/><Relationship Id="rId5" Type="http://schemas.openxmlformats.org/officeDocument/2006/relationships/image" Target="../media/image20.tiff"/><Relationship Id="rId4" Type="http://schemas.openxmlformats.org/officeDocument/2006/relationships/image" Target="../media/image19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DDA1A1C2-CAEE-3147-B2D9-7CACD11BA29F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391885" y="1066786"/>
            <a:ext cx="11288485" cy="863597"/>
          </a:xfrm>
        </p:spPr>
        <p:txBody>
          <a:bodyPr anchor="t"/>
          <a:lstStyle/>
          <a:p>
            <a:pPr algn="ctr" eaLnBrk="1" hangingPunct="1"/>
            <a:r>
              <a:rPr lang="en-US" altLang="en-US" sz="4800" b="1" dirty="0">
                <a:solidFill>
                  <a:srgbClr val="000000"/>
                </a:solidFill>
              </a:rPr>
              <a:t>Conservation of 2D Momentum</a:t>
            </a:r>
            <a:br>
              <a:rPr lang="en-US" altLang="en-US" sz="4800" b="1" dirty="0">
                <a:solidFill>
                  <a:srgbClr val="000000"/>
                </a:solidFill>
              </a:rPr>
            </a:br>
            <a:endParaRPr lang="en-US" altLang="en-US" sz="4400" b="1" dirty="0">
              <a:solidFill>
                <a:srgbClr val="000000"/>
              </a:solidFill>
            </a:endParaRPr>
          </a:p>
        </p:txBody>
      </p:sp>
      <p:sp>
        <p:nvSpPr>
          <p:cNvPr id="5123" name="Rectangle 3">
            <a:extLst>
              <a:ext uri="{FF2B5EF4-FFF2-40B4-BE49-F238E27FC236}">
                <a16:creationId xmlns:a16="http://schemas.microsoft.com/office/drawing/2014/main" id="{1EFC4739-965E-BA4A-8154-B42158A7359C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2895600" y="2895600"/>
            <a:ext cx="5715000" cy="1371600"/>
          </a:xfrm>
        </p:spPr>
        <p:txBody>
          <a:bodyPr/>
          <a:lstStyle/>
          <a:p>
            <a:pPr algn="ctr" eaLnBrk="1" hangingPunct="1">
              <a:buClr>
                <a:schemeClr val="accent2"/>
              </a:buClr>
            </a:pPr>
            <a:r>
              <a:rPr lang="en-US" altLang="en-US" sz="3600" dirty="0">
                <a:solidFill>
                  <a:srgbClr val="000000"/>
                </a:solidFill>
              </a:rPr>
              <a:t>Experiment  #8</a:t>
            </a:r>
          </a:p>
          <a:p>
            <a:pPr algn="ctr" eaLnBrk="1" hangingPunct="1">
              <a:buClr>
                <a:schemeClr val="accent2"/>
              </a:buClr>
            </a:pPr>
            <a:endParaRPr lang="en-US" altLang="en-US" sz="3600" dirty="0">
              <a:solidFill>
                <a:srgbClr val="000000"/>
              </a:solidFill>
            </a:endParaRPr>
          </a:p>
          <a:p>
            <a:pPr algn="ctr" eaLnBrk="1" hangingPunct="1">
              <a:buClr>
                <a:schemeClr val="accent2"/>
              </a:buClr>
            </a:pPr>
            <a:r>
              <a:rPr lang="en-US" altLang="en-US" sz="3600" dirty="0">
                <a:solidFill>
                  <a:srgbClr val="000000"/>
                </a:solidFill>
              </a:rPr>
              <a:t>PHYSIC 181 - Spring 2020</a:t>
            </a:r>
          </a:p>
        </p:txBody>
      </p:sp>
      <p:sp>
        <p:nvSpPr>
          <p:cNvPr id="5124" name="Text Box 6">
            <a:extLst>
              <a:ext uri="{FF2B5EF4-FFF2-40B4-BE49-F238E27FC236}">
                <a16:creationId xmlns:a16="http://schemas.microsoft.com/office/drawing/2014/main" id="{A5196F78-7626-9746-90D0-C4339EF982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38350" y="5791200"/>
            <a:ext cx="7639050" cy="6349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rgbClr val="005389"/>
              </a:buClr>
              <a:buFont typeface="Lucida Grande" panose="020B0600040502020204" pitchFamily="34" charset="0"/>
              <a:buChar char="▸"/>
              <a:defRPr sz="2000">
                <a:solidFill>
                  <a:srgbClr val="005A8B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rgbClr val="005389"/>
              </a:buClr>
              <a:buFont typeface="Lucida Grande" panose="020B0600040502020204" pitchFamily="34" charset="0"/>
              <a:buChar char="▸"/>
              <a:defRPr>
                <a:solidFill>
                  <a:srgbClr val="005A8B"/>
                </a:solidFill>
                <a:latin typeface="Arial Bold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5389"/>
              </a:buClr>
              <a:buSzPct val="75000"/>
              <a:buFont typeface="Lucida Grande" panose="020B0600040502020204" pitchFamily="34" charset="0"/>
              <a:buChar char="▸"/>
              <a:defRPr>
                <a:solidFill>
                  <a:srgbClr val="005A8B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5389"/>
              </a:buClr>
              <a:buFont typeface="Lucida Grande" panose="020B0600040502020204" pitchFamily="34" charset="0"/>
              <a:buChar char="▸"/>
              <a:defRPr>
                <a:solidFill>
                  <a:srgbClr val="005A8B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5389"/>
              </a:buClr>
              <a:buFont typeface="Lucida Grande" panose="020B0600040502020204" pitchFamily="34" charset="0"/>
              <a:buChar char="▸"/>
              <a:defRPr>
                <a:solidFill>
                  <a:srgbClr val="005A8B"/>
                </a:solidFill>
                <a:latin typeface="Arial Bold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5389"/>
              </a:buClr>
              <a:buFont typeface="Lucida Grande" panose="020B0600040502020204" pitchFamily="34" charset="0"/>
              <a:buChar char="▸"/>
              <a:defRPr>
                <a:solidFill>
                  <a:srgbClr val="005A8B"/>
                </a:solidFill>
                <a:latin typeface="Arial Bold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5389"/>
              </a:buClr>
              <a:buFont typeface="Lucida Grande" panose="020B0600040502020204" pitchFamily="34" charset="0"/>
              <a:buChar char="▸"/>
              <a:defRPr>
                <a:solidFill>
                  <a:srgbClr val="005A8B"/>
                </a:solidFill>
                <a:latin typeface="Arial Bold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5389"/>
              </a:buClr>
              <a:buFont typeface="Lucida Grande" panose="020B0600040502020204" pitchFamily="34" charset="0"/>
              <a:buChar char="▸"/>
              <a:defRPr>
                <a:solidFill>
                  <a:srgbClr val="005A8B"/>
                </a:solidFill>
                <a:latin typeface="Arial Bold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5389"/>
              </a:buClr>
              <a:buFont typeface="Lucida Grande" panose="020B0600040502020204" pitchFamily="34" charset="0"/>
              <a:buChar char="▸"/>
              <a:defRPr>
                <a:solidFill>
                  <a:srgbClr val="005A8B"/>
                </a:solidFill>
                <a:latin typeface="Arial Bold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Lucida Grande" panose="020B0600040502020204" pitchFamily="34" charset="0"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Bold" pitchFamily="34" charset="0"/>
                <a:ea typeface="MS PGothic" panose="020B0600070205080204" pitchFamily="34" charset="-128"/>
              </a:rPr>
              <a:t>Dept. of Physics       				UMASS Boston</a:t>
            </a:r>
          </a:p>
        </p:txBody>
      </p:sp>
      <p:sp>
        <p:nvSpPr>
          <p:cNvPr id="5125" name="Line 7">
            <a:extLst>
              <a:ext uri="{FF2B5EF4-FFF2-40B4-BE49-F238E27FC236}">
                <a16:creationId xmlns:a16="http://schemas.microsoft.com/office/drawing/2014/main" id="{6FE57259-787B-4542-A183-4B9FAD3100B5}"/>
              </a:ext>
            </a:extLst>
          </p:cNvPr>
          <p:cNvSpPr>
            <a:spLocks noChangeShapeType="1"/>
          </p:cNvSpPr>
          <p:nvPr/>
        </p:nvSpPr>
        <p:spPr bwMode="auto">
          <a:xfrm>
            <a:off x="2038350" y="6400800"/>
            <a:ext cx="7315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5A8B"/>
              </a:solidFill>
              <a:effectLst/>
              <a:uLnTx/>
              <a:uFillTx/>
              <a:latin typeface="Arial" panose="020B0604020202020204" pitchFamily="34" charset="0"/>
              <a:ea typeface="ヒラギノ角ゴ Pro W3" panose="020B0300000000000000" pitchFamily="34" charset="-128"/>
            </a:endParaRPr>
          </a:p>
        </p:txBody>
      </p:sp>
      <p:sp>
        <p:nvSpPr>
          <p:cNvPr id="5126" name="Line 7">
            <a:extLst>
              <a:ext uri="{FF2B5EF4-FFF2-40B4-BE49-F238E27FC236}">
                <a16:creationId xmlns:a16="http://schemas.microsoft.com/office/drawing/2014/main" id="{3C983299-63E1-9A4D-8953-33E3083DE31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038350" y="5791200"/>
            <a:ext cx="7315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5A8B"/>
              </a:solidFill>
              <a:effectLst/>
              <a:uLnTx/>
              <a:uFillTx/>
              <a:latin typeface="Arial" panose="020B0604020202020204" pitchFamily="34" charset="0"/>
              <a:ea typeface="ヒラギノ角ゴ Pro W3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193946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AF2F49-D2A4-1046-A0B9-1F09A9A3EE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0758" y="5377"/>
            <a:ext cx="12113111" cy="769172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pPr algn="ctr">
              <a:spcBef>
                <a:spcPts val="600"/>
              </a:spcBef>
            </a:pPr>
            <a:r>
              <a:rPr lang="en-US" sz="3600" b="1" dirty="0">
                <a:solidFill>
                  <a:srgbClr val="FF0000"/>
                </a:solidFill>
                <a:latin typeface="Garamond" panose="02020404030301010803" pitchFamily="18" charset="0"/>
              </a:rPr>
              <a:t>Theory – Adding Vectors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E927724-6BAD-B444-96FB-CE6E1869CFA6}"/>
              </a:ext>
            </a:extLst>
          </p:cNvPr>
          <p:cNvGrpSpPr>
            <a:grpSpLocks/>
          </p:cNvGrpSpPr>
          <p:nvPr/>
        </p:nvGrpSpPr>
        <p:grpSpPr>
          <a:xfrm>
            <a:off x="4431398" y="1052572"/>
            <a:ext cx="640080" cy="1827681"/>
            <a:chOff x="3970398" y="2135328"/>
            <a:chExt cx="182880" cy="1241168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0A088DF2-1E89-7243-8C11-A296E10A8B58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3970399" y="2135328"/>
              <a:ext cx="157031" cy="1241168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728C2BDF-DFAE-AC4F-BC82-6187D100ACA9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3970398" y="2135328"/>
              <a:ext cx="0" cy="1241168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rgbClr val="C00000"/>
              </a:solidFill>
              <a:prstDash val="dash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21BE5832-37E8-ED46-9143-242AF758B915}"/>
                </a:ext>
              </a:extLst>
            </p:cNvPr>
            <p:cNvCxnSpPr>
              <a:cxnSpLocks/>
            </p:cNvCxnSpPr>
            <p:nvPr/>
          </p:nvCxnSpPr>
          <p:spPr bwMode="auto">
            <a:xfrm rot="5400000" flipV="1">
              <a:off x="4061838" y="3285056"/>
              <a:ext cx="0" cy="182880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rgbClr val="C00000"/>
              </a:solidFill>
              <a:prstDash val="sysDot"/>
              <a:round/>
              <a:headEnd type="none" w="med" len="med"/>
              <a:tailEnd type="triangle"/>
            </a:ln>
            <a:effectLst/>
          </p:spPr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6A34E32-8844-5847-906B-4E3A4B47B3AF}"/>
              </a:ext>
            </a:extLst>
          </p:cNvPr>
          <p:cNvGrpSpPr/>
          <p:nvPr/>
        </p:nvGrpSpPr>
        <p:grpSpPr>
          <a:xfrm>
            <a:off x="6315021" y="1032066"/>
            <a:ext cx="1554480" cy="1005840"/>
            <a:chOff x="8157971" y="2206533"/>
            <a:chExt cx="793154" cy="479934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B042EC48-7557-A143-92A5-367AAE2EDBE5}"/>
                </a:ext>
              </a:extLst>
            </p:cNvPr>
            <p:cNvCxnSpPr/>
            <p:nvPr/>
          </p:nvCxnSpPr>
          <p:spPr bwMode="auto">
            <a:xfrm flipV="1">
              <a:off x="8157971" y="2206533"/>
              <a:ext cx="793154" cy="479934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41E987AA-CC26-4C4E-9367-C7BD6F78A62A}"/>
                </a:ext>
              </a:extLst>
            </p:cNvPr>
            <p:cNvCxnSpPr/>
            <p:nvPr/>
          </p:nvCxnSpPr>
          <p:spPr bwMode="auto">
            <a:xfrm flipV="1">
              <a:off x="8157973" y="2206533"/>
              <a:ext cx="0" cy="479934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rgbClr val="00B050"/>
              </a:solidFill>
              <a:prstDash val="dash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6B50C48C-ACCF-984A-8094-69F7E76CE735}"/>
                </a:ext>
              </a:extLst>
            </p:cNvPr>
            <p:cNvCxnSpPr/>
            <p:nvPr/>
          </p:nvCxnSpPr>
          <p:spPr bwMode="auto">
            <a:xfrm flipV="1">
              <a:off x="8157971" y="2686467"/>
              <a:ext cx="793154" cy="0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rgbClr val="00B050"/>
              </a:solidFill>
              <a:prstDash val="sysDot"/>
              <a:round/>
              <a:headEnd type="none" w="med" len="med"/>
              <a:tailEnd type="triangle"/>
            </a:ln>
            <a:effectLst/>
          </p:spPr>
        </p:cxnSp>
      </p:grp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81254FB-7F55-E44E-92B4-3D7F368D53E9}"/>
              </a:ext>
            </a:extLst>
          </p:cNvPr>
          <p:cNvCxnSpPr>
            <a:cxnSpLocks/>
          </p:cNvCxnSpPr>
          <p:nvPr/>
        </p:nvCxnSpPr>
        <p:spPr bwMode="auto">
          <a:xfrm flipV="1">
            <a:off x="478428" y="869612"/>
            <a:ext cx="549609" cy="1827681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B3D987D-5623-E140-8162-A1AE863EFB7F}"/>
              </a:ext>
            </a:extLst>
          </p:cNvPr>
          <p:cNvCxnSpPr/>
          <p:nvPr/>
        </p:nvCxnSpPr>
        <p:spPr bwMode="auto">
          <a:xfrm flipV="1">
            <a:off x="1406532" y="1494010"/>
            <a:ext cx="1554480" cy="100584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A8BA7C02-C4A9-EC43-844B-DFC6712728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61" y="1346767"/>
            <a:ext cx="406400" cy="4699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702419A6-41D3-3443-A689-8242E73E47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3457" y="2132290"/>
            <a:ext cx="406400" cy="4445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42E5DA17-687C-0945-B94B-AF7C40BB27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3818" y="1261563"/>
            <a:ext cx="406400" cy="4699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1DA8F369-6D1F-1747-AB27-963D90E083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8015" y="2993176"/>
            <a:ext cx="533400" cy="3302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C3DD5B73-EBE8-B240-BBC3-A7D694840F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50225" y="1553464"/>
            <a:ext cx="520700" cy="3429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1CDF3B5F-741F-744B-8AD0-CD338BFCC0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15982" y="2100134"/>
            <a:ext cx="558800" cy="29210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3BC4643F-39C7-1C4C-B5A7-98337F81E2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5409" y="1363536"/>
            <a:ext cx="508000" cy="33020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CADB21CD-34BE-254C-8450-B3818CB608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1102" y="919036"/>
            <a:ext cx="406400" cy="444500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A79BC389-D067-2141-8600-F90D0FB5F9D2}"/>
              </a:ext>
            </a:extLst>
          </p:cNvPr>
          <p:cNvGrpSpPr/>
          <p:nvPr/>
        </p:nvGrpSpPr>
        <p:grpSpPr>
          <a:xfrm>
            <a:off x="113454" y="3446248"/>
            <a:ext cx="3199476" cy="2818733"/>
            <a:chOff x="5997055" y="971866"/>
            <a:chExt cx="3199476" cy="2818733"/>
          </a:xfrm>
        </p:grpSpPr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8E4B8684-014D-C44D-B762-28D59D720B69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6194946" y="1962918"/>
              <a:ext cx="549609" cy="1827681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117F5A02-77A8-6443-89E1-2A2EAAF09300}"/>
                </a:ext>
              </a:extLst>
            </p:cNvPr>
            <p:cNvCxnSpPr/>
            <p:nvPr/>
          </p:nvCxnSpPr>
          <p:spPr bwMode="auto">
            <a:xfrm flipV="1">
              <a:off x="6744555" y="971866"/>
              <a:ext cx="1554480" cy="1005840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06A0A3E4-69EA-EE4E-B4C8-18F8F76EFEEA}"/>
                </a:ext>
              </a:extLst>
            </p:cNvPr>
            <p:cNvCxnSpPr/>
            <p:nvPr/>
          </p:nvCxnSpPr>
          <p:spPr bwMode="auto">
            <a:xfrm flipV="1">
              <a:off x="6194946" y="1006639"/>
              <a:ext cx="2104089" cy="2783960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CC156BC7-0D52-3148-ADE4-7782246AB70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367731" y="2286649"/>
              <a:ext cx="1828800" cy="622300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7C402580-7C7A-0F40-ADC7-4F4A4080E8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61331" y="1145541"/>
              <a:ext cx="406400" cy="444500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A7BF7300-A965-9A4D-A029-248ACE6BF7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97055" y="2436789"/>
              <a:ext cx="406400" cy="4699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374533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AF2F49-D2A4-1046-A0B9-1F09A9A3EE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0758" y="5377"/>
            <a:ext cx="12113111" cy="769172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pPr algn="ctr">
              <a:spcBef>
                <a:spcPts val="600"/>
              </a:spcBef>
            </a:pPr>
            <a:r>
              <a:rPr lang="en-US" sz="3600" b="1" dirty="0">
                <a:solidFill>
                  <a:srgbClr val="FF0000"/>
                </a:solidFill>
                <a:latin typeface="Garamond" panose="02020404030301010803" pitchFamily="18" charset="0"/>
              </a:rPr>
              <a:t>Theory – Adding Vectors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E927724-6BAD-B444-96FB-CE6E1869CFA6}"/>
              </a:ext>
            </a:extLst>
          </p:cNvPr>
          <p:cNvGrpSpPr>
            <a:grpSpLocks/>
          </p:cNvGrpSpPr>
          <p:nvPr/>
        </p:nvGrpSpPr>
        <p:grpSpPr>
          <a:xfrm>
            <a:off x="4431398" y="1052572"/>
            <a:ext cx="640080" cy="1827681"/>
            <a:chOff x="3970398" y="2135328"/>
            <a:chExt cx="182880" cy="1241168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0A088DF2-1E89-7243-8C11-A296E10A8B58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3970399" y="2135328"/>
              <a:ext cx="157031" cy="1241168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728C2BDF-DFAE-AC4F-BC82-6187D100ACA9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3970398" y="2135328"/>
              <a:ext cx="0" cy="1241168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rgbClr val="C00000"/>
              </a:solidFill>
              <a:prstDash val="dash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21BE5832-37E8-ED46-9143-242AF758B915}"/>
                </a:ext>
              </a:extLst>
            </p:cNvPr>
            <p:cNvCxnSpPr>
              <a:cxnSpLocks/>
            </p:cNvCxnSpPr>
            <p:nvPr/>
          </p:nvCxnSpPr>
          <p:spPr bwMode="auto">
            <a:xfrm rot="5400000" flipV="1">
              <a:off x="4061838" y="3285056"/>
              <a:ext cx="0" cy="182880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rgbClr val="C00000"/>
              </a:solidFill>
              <a:prstDash val="sysDot"/>
              <a:round/>
              <a:headEnd type="none" w="med" len="med"/>
              <a:tailEnd type="triangle"/>
            </a:ln>
            <a:effectLst/>
          </p:spPr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6A34E32-8844-5847-906B-4E3A4B47B3AF}"/>
              </a:ext>
            </a:extLst>
          </p:cNvPr>
          <p:cNvGrpSpPr/>
          <p:nvPr/>
        </p:nvGrpSpPr>
        <p:grpSpPr>
          <a:xfrm>
            <a:off x="6315021" y="1032066"/>
            <a:ext cx="1554480" cy="1005840"/>
            <a:chOff x="8157971" y="2206533"/>
            <a:chExt cx="793154" cy="479934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B042EC48-7557-A143-92A5-367AAE2EDBE5}"/>
                </a:ext>
              </a:extLst>
            </p:cNvPr>
            <p:cNvCxnSpPr/>
            <p:nvPr/>
          </p:nvCxnSpPr>
          <p:spPr bwMode="auto">
            <a:xfrm flipV="1">
              <a:off x="8157971" y="2206533"/>
              <a:ext cx="793154" cy="479934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41E987AA-CC26-4C4E-9367-C7BD6F78A62A}"/>
                </a:ext>
              </a:extLst>
            </p:cNvPr>
            <p:cNvCxnSpPr/>
            <p:nvPr/>
          </p:nvCxnSpPr>
          <p:spPr bwMode="auto">
            <a:xfrm flipV="1">
              <a:off x="8157973" y="2206533"/>
              <a:ext cx="0" cy="479934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rgbClr val="00B050"/>
              </a:solidFill>
              <a:prstDash val="dash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6B50C48C-ACCF-984A-8094-69F7E76CE735}"/>
                </a:ext>
              </a:extLst>
            </p:cNvPr>
            <p:cNvCxnSpPr/>
            <p:nvPr/>
          </p:nvCxnSpPr>
          <p:spPr bwMode="auto">
            <a:xfrm flipV="1">
              <a:off x="8157971" y="2686467"/>
              <a:ext cx="793154" cy="0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rgbClr val="00B050"/>
              </a:solidFill>
              <a:prstDash val="sysDot"/>
              <a:round/>
              <a:headEnd type="none" w="med" len="med"/>
              <a:tailEnd type="triangle"/>
            </a:ln>
            <a:effectLst/>
          </p:spPr>
        </p:cxnSp>
      </p:grp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81254FB-7F55-E44E-92B4-3D7F368D53E9}"/>
              </a:ext>
            </a:extLst>
          </p:cNvPr>
          <p:cNvCxnSpPr>
            <a:cxnSpLocks/>
          </p:cNvCxnSpPr>
          <p:nvPr/>
        </p:nvCxnSpPr>
        <p:spPr bwMode="auto">
          <a:xfrm flipV="1">
            <a:off x="478428" y="869612"/>
            <a:ext cx="549609" cy="1827681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B3D987D-5623-E140-8162-A1AE863EFB7F}"/>
              </a:ext>
            </a:extLst>
          </p:cNvPr>
          <p:cNvCxnSpPr/>
          <p:nvPr/>
        </p:nvCxnSpPr>
        <p:spPr bwMode="auto">
          <a:xfrm flipV="1">
            <a:off x="1406532" y="1494010"/>
            <a:ext cx="1554480" cy="100584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A8BA7C02-C4A9-EC43-844B-DFC6712728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61" y="1346767"/>
            <a:ext cx="406400" cy="4699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702419A6-41D3-3443-A689-8242E73E47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3457" y="2132290"/>
            <a:ext cx="406400" cy="4445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42E5DA17-687C-0945-B94B-AF7C40BB27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3818" y="1261563"/>
            <a:ext cx="406400" cy="4699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1DA8F369-6D1F-1747-AB27-963D90E083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8015" y="2993176"/>
            <a:ext cx="533400" cy="3302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C3DD5B73-EBE8-B240-BBC3-A7D694840F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50225" y="1553464"/>
            <a:ext cx="520700" cy="3429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1CDF3B5F-741F-744B-8AD0-CD338BFCC0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15982" y="2100134"/>
            <a:ext cx="558800" cy="29210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3BC4643F-39C7-1C4C-B5A7-98337F81E2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5409" y="1363536"/>
            <a:ext cx="508000" cy="33020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CADB21CD-34BE-254C-8450-B3818CB608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1102" y="919036"/>
            <a:ext cx="406400" cy="444500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A79BC389-D067-2141-8600-F90D0FB5F9D2}"/>
              </a:ext>
            </a:extLst>
          </p:cNvPr>
          <p:cNvGrpSpPr/>
          <p:nvPr/>
        </p:nvGrpSpPr>
        <p:grpSpPr>
          <a:xfrm>
            <a:off x="113454" y="3446248"/>
            <a:ext cx="3199476" cy="2818733"/>
            <a:chOff x="5997055" y="971866"/>
            <a:chExt cx="3199476" cy="2818733"/>
          </a:xfrm>
        </p:grpSpPr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8E4B8684-014D-C44D-B762-28D59D720B69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6194946" y="1962918"/>
              <a:ext cx="549609" cy="1827681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117F5A02-77A8-6443-89E1-2A2EAAF09300}"/>
                </a:ext>
              </a:extLst>
            </p:cNvPr>
            <p:cNvCxnSpPr/>
            <p:nvPr/>
          </p:nvCxnSpPr>
          <p:spPr bwMode="auto">
            <a:xfrm flipV="1">
              <a:off x="6744555" y="971866"/>
              <a:ext cx="1554480" cy="1005840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06A0A3E4-69EA-EE4E-B4C8-18F8F76EFEEA}"/>
                </a:ext>
              </a:extLst>
            </p:cNvPr>
            <p:cNvCxnSpPr/>
            <p:nvPr/>
          </p:nvCxnSpPr>
          <p:spPr bwMode="auto">
            <a:xfrm flipV="1">
              <a:off x="6194946" y="1006639"/>
              <a:ext cx="2104089" cy="2783960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CC156BC7-0D52-3148-ADE4-7782246AB70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367731" y="2286649"/>
              <a:ext cx="1828800" cy="622300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7C402580-7C7A-0F40-ADC7-4F4A4080E8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61331" y="1145541"/>
              <a:ext cx="406400" cy="444500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A7BF7300-A965-9A4D-A029-248ACE6BF7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97055" y="2436789"/>
              <a:ext cx="406400" cy="469900"/>
            </a:xfrm>
            <a:prstGeom prst="rect">
              <a:avLst/>
            </a:prstGeom>
          </p:spPr>
        </p:pic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DA81EBCA-2C4A-8A4E-8FCF-B926CCC0C383}"/>
              </a:ext>
            </a:extLst>
          </p:cNvPr>
          <p:cNvGrpSpPr/>
          <p:nvPr/>
        </p:nvGrpSpPr>
        <p:grpSpPr>
          <a:xfrm>
            <a:off x="4163983" y="3426233"/>
            <a:ext cx="2689245" cy="3057645"/>
            <a:chOff x="8306494" y="674743"/>
            <a:chExt cx="2689245" cy="3057645"/>
          </a:xfrm>
        </p:grpSpPr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D3B90E15-1575-3E45-8FD5-2911351B4247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8915988" y="1904707"/>
              <a:ext cx="549609" cy="1827681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5AE823A4-D7A7-844A-8F14-3BA90B1BD5E2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8915984" y="1904707"/>
              <a:ext cx="0" cy="1827681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rgbClr val="C00000"/>
              </a:solidFill>
              <a:prstDash val="dash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6EACBDDC-BA93-FB40-898A-57C9C92BD8E4}"/>
                </a:ext>
              </a:extLst>
            </p:cNvPr>
            <p:cNvCxnSpPr>
              <a:cxnSpLocks/>
            </p:cNvCxnSpPr>
            <p:nvPr/>
          </p:nvCxnSpPr>
          <p:spPr bwMode="auto">
            <a:xfrm rot="5400000" flipV="1">
              <a:off x="9190792" y="1607623"/>
              <a:ext cx="0" cy="640080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rgbClr val="C00000"/>
              </a:solidFill>
              <a:prstDash val="sysDot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E65188CE-0ABB-C945-8CA8-A0E719B1AD20}"/>
                </a:ext>
              </a:extLst>
            </p:cNvPr>
            <p:cNvCxnSpPr/>
            <p:nvPr/>
          </p:nvCxnSpPr>
          <p:spPr bwMode="auto">
            <a:xfrm flipV="1">
              <a:off x="9441259" y="943732"/>
              <a:ext cx="1554480" cy="1005840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23940188-B5DC-2F4E-A19D-DB730408D4F7}"/>
                </a:ext>
              </a:extLst>
            </p:cNvPr>
            <p:cNvCxnSpPr/>
            <p:nvPr/>
          </p:nvCxnSpPr>
          <p:spPr bwMode="auto">
            <a:xfrm flipV="1">
              <a:off x="9441263" y="943732"/>
              <a:ext cx="0" cy="1005840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rgbClr val="00B050"/>
              </a:solidFill>
              <a:prstDash val="dash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C5A1B85C-421F-8A40-BE55-0B8E28C9BB98}"/>
                </a:ext>
              </a:extLst>
            </p:cNvPr>
            <p:cNvCxnSpPr/>
            <p:nvPr/>
          </p:nvCxnSpPr>
          <p:spPr bwMode="auto">
            <a:xfrm flipV="1">
              <a:off x="9441259" y="968401"/>
              <a:ext cx="1554480" cy="0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rgbClr val="00B050"/>
              </a:solidFill>
              <a:prstDash val="sysDot"/>
              <a:round/>
              <a:headEnd type="none" w="med" len="med"/>
              <a:tailEnd type="triangle"/>
            </a:ln>
            <a:effectLst/>
          </p:spPr>
        </p:cxn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9EDA55E2-8B1C-2146-B012-2F4905B85A4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860706" y="674743"/>
              <a:ext cx="558800" cy="292100"/>
            </a:xfrm>
            <a:prstGeom prst="rect">
              <a:avLst/>
            </a:prstGeom>
          </p:spPr>
        </p:pic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50594256-EEE3-A34F-A521-61A3FA8F821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847386" y="1553464"/>
              <a:ext cx="533400" cy="330200"/>
            </a:xfrm>
            <a:prstGeom prst="rect">
              <a:avLst/>
            </a:prstGeom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4B64EE67-F9B6-484E-905B-5115139C66A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863608" y="1004483"/>
              <a:ext cx="508000" cy="330200"/>
            </a:xfrm>
            <a:prstGeom prst="rect">
              <a:avLst/>
            </a:prstGeom>
          </p:spPr>
        </p:pic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DA9F7DEF-7673-5E45-A335-7A6E9ED7863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306494" y="2604181"/>
              <a:ext cx="520700" cy="3429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530759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AF2F49-D2A4-1046-A0B9-1F09A9A3EE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0758" y="5377"/>
            <a:ext cx="12113111" cy="769172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pPr algn="ctr">
              <a:spcBef>
                <a:spcPts val="600"/>
              </a:spcBef>
            </a:pPr>
            <a:r>
              <a:rPr lang="en-US" sz="3600" b="1" dirty="0">
                <a:solidFill>
                  <a:srgbClr val="FF0000"/>
                </a:solidFill>
                <a:latin typeface="Garamond" panose="02020404030301010803" pitchFamily="18" charset="0"/>
              </a:rPr>
              <a:t>Theory – Adding Vectors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E927724-6BAD-B444-96FB-CE6E1869CFA6}"/>
              </a:ext>
            </a:extLst>
          </p:cNvPr>
          <p:cNvGrpSpPr>
            <a:grpSpLocks/>
          </p:cNvGrpSpPr>
          <p:nvPr/>
        </p:nvGrpSpPr>
        <p:grpSpPr>
          <a:xfrm>
            <a:off x="4431398" y="1052572"/>
            <a:ext cx="640080" cy="1827681"/>
            <a:chOff x="3970398" y="2135328"/>
            <a:chExt cx="182880" cy="1241168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0A088DF2-1E89-7243-8C11-A296E10A8B58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3970399" y="2135328"/>
              <a:ext cx="157031" cy="1241168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728C2BDF-DFAE-AC4F-BC82-6187D100ACA9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3970398" y="2135328"/>
              <a:ext cx="0" cy="1241168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rgbClr val="C00000"/>
              </a:solidFill>
              <a:prstDash val="dash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21BE5832-37E8-ED46-9143-242AF758B915}"/>
                </a:ext>
              </a:extLst>
            </p:cNvPr>
            <p:cNvCxnSpPr>
              <a:cxnSpLocks/>
            </p:cNvCxnSpPr>
            <p:nvPr/>
          </p:nvCxnSpPr>
          <p:spPr bwMode="auto">
            <a:xfrm rot="5400000" flipV="1">
              <a:off x="4061838" y="3285056"/>
              <a:ext cx="0" cy="182880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rgbClr val="C00000"/>
              </a:solidFill>
              <a:prstDash val="sysDot"/>
              <a:round/>
              <a:headEnd type="none" w="med" len="med"/>
              <a:tailEnd type="triangle"/>
            </a:ln>
            <a:effectLst/>
          </p:spPr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6A34E32-8844-5847-906B-4E3A4B47B3AF}"/>
              </a:ext>
            </a:extLst>
          </p:cNvPr>
          <p:cNvGrpSpPr/>
          <p:nvPr/>
        </p:nvGrpSpPr>
        <p:grpSpPr>
          <a:xfrm>
            <a:off x="6315021" y="1032066"/>
            <a:ext cx="1554480" cy="1005840"/>
            <a:chOff x="8157971" y="2206533"/>
            <a:chExt cx="793154" cy="479934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B042EC48-7557-A143-92A5-367AAE2EDBE5}"/>
                </a:ext>
              </a:extLst>
            </p:cNvPr>
            <p:cNvCxnSpPr/>
            <p:nvPr/>
          </p:nvCxnSpPr>
          <p:spPr bwMode="auto">
            <a:xfrm flipV="1">
              <a:off x="8157971" y="2206533"/>
              <a:ext cx="793154" cy="479934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41E987AA-CC26-4C4E-9367-C7BD6F78A62A}"/>
                </a:ext>
              </a:extLst>
            </p:cNvPr>
            <p:cNvCxnSpPr/>
            <p:nvPr/>
          </p:nvCxnSpPr>
          <p:spPr bwMode="auto">
            <a:xfrm flipV="1">
              <a:off x="8157973" y="2206533"/>
              <a:ext cx="0" cy="479934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rgbClr val="00B050"/>
              </a:solidFill>
              <a:prstDash val="dash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6B50C48C-ACCF-984A-8094-69F7E76CE735}"/>
                </a:ext>
              </a:extLst>
            </p:cNvPr>
            <p:cNvCxnSpPr/>
            <p:nvPr/>
          </p:nvCxnSpPr>
          <p:spPr bwMode="auto">
            <a:xfrm flipV="1">
              <a:off x="8157971" y="2686467"/>
              <a:ext cx="793154" cy="0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rgbClr val="00B050"/>
              </a:solidFill>
              <a:prstDash val="sysDot"/>
              <a:round/>
              <a:headEnd type="none" w="med" len="med"/>
              <a:tailEnd type="triangle"/>
            </a:ln>
            <a:effectLst/>
          </p:spPr>
        </p:cxnSp>
      </p:grp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81254FB-7F55-E44E-92B4-3D7F368D53E9}"/>
              </a:ext>
            </a:extLst>
          </p:cNvPr>
          <p:cNvCxnSpPr>
            <a:cxnSpLocks/>
          </p:cNvCxnSpPr>
          <p:nvPr/>
        </p:nvCxnSpPr>
        <p:spPr bwMode="auto">
          <a:xfrm flipV="1">
            <a:off x="478428" y="869612"/>
            <a:ext cx="549609" cy="1827681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B3D987D-5623-E140-8162-A1AE863EFB7F}"/>
              </a:ext>
            </a:extLst>
          </p:cNvPr>
          <p:cNvCxnSpPr/>
          <p:nvPr/>
        </p:nvCxnSpPr>
        <p:spPr bwMode="auto">
          <a:xfrm flipV="1">
            <a:off x="1406532" y="1494010"/>
            <a:ext cx="1554480" cy="100584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A8BA7C02-C4A9-EC43-844B-DFC6712728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61" y="1346767"/>
            <a:ext cx="406400" cy="4699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702419A6-41D3-3443-A689-8242E73E47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3457" y="2132290"/>
            <a:ext cx="406400" cy="4445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42E5DA17-687C-0945-B94B-AF7C40BB27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3818" y="1261563"/>
            <a:ext cx="406400" cy="4699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1DA8F369-6D1F-1747-AB27-963D90E083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8015" y="2993176"/>
            <a:ext cx="533400" cy="3302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C3DD5B73-EBE8-B240-BBC3-A7D694840F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50225" y="1553464"/>
            <a:ext cx="520700" cy="3429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1CDF3B5F-741F-744B-8AD0-CD338BFCC0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15982" y="2100134"/>
            <a:ext cx="558800" cy="29210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3BC4643F-39C7-1C4C-B5A7-98337F81E2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5409" y="1363536"/>
            <a:ext cx="508000" cy="33020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CADB21CD-34BE-254C-8450-B3818CB608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1102" y="919036"/>
            <a:ext cx="406400" cy="444500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A79BC389-D067-2141-8600-F90D0FB5F9D2}"/>
              </a:ext>
            </a:extLst>
          </p:cNvPr>
          <p:cNvGrpSpPr/>
          <p:nvPr/>
        </p:nvGrpSpPr>
        <p:grpSpPr>
          <a:xfrm>
            <a:off x="113454" y="3446248"/>
            <a:ext cx="3199476" cy="2818733"/>
            <a:chOff x="5997055" y="971866"/>
            <a:chExt cx="3199476" cy="2818733"/>
          </a:xfrm>
        </p:grpSpPr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8E4B8684-014D-C44D-B762-28D59D720B69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6194946" y="1962918"/>
              <a:ext cx="549609" cy="1827681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117F5A02-77A8-6443-89E1-2A2EAAF09300}"/>
                </a:ext>
              </a:extLst>
            </p:cNvPr>
            <p:cNvCxnSpPr/>
            <p:nvPr/>
          </p:nvCxnSpPr>
          <p:spPr bwMode="auto">
            <a:xfrm flipV="1">
              <a:off x="6744555" y="971866"/>
              <a:ext cx="1554480" cy="1005840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06A0A3E4-69EA-EE4E-B4C8-18F8F76EFEEA}"/>
                </a:ext>
              </a:extLst>
            </p:cNvPr>
            <p:cNvCxnSpPr/>
            <p:nvPr/>
          </p:nvCxnSpPr>
          <p:spPr bwMode="auto">
            <a:xfrm flipV="1">
              <a:off x="6194946" y="1006639"/>
              <a:ext cx="2104089" cy="2783960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CC156BC7-0D52-3148-ADE4-7782246AB70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367731" y="2286649"/>
              <a:ext cx="1828800" cy="622300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7C402580-7C7A-0F40-ADC7-4F4A4080E8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61331" y="1145541"/>
              <a:ext cx="406400" cy="444500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A7BF7300-A965-9A4D-A029-248ACE6BF7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97055" y="2436789"/>
              <a:ext cx="406400" cy="469900"/>
            </a:xfrm>
            <a:prstGeom prst="rect">
              <a:avLst/>
            </a:prstGeom>
          </p:spPr>
        </p:pic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DA81EBCA-2C4A-8A4E-8FCF-B926CCC0C383}"/>
              </a:ext>
            </a:extLst>
          </p:cNvPr>
          <p:cNvGrpSpPr/>
          <p:nvPr/>
        </p:nvGrpSpPr>
        <p:grpSpPr>
          <a:xfrm>
            <a:off x="4163983" y="3426233"/>
            <a:ext cx="2689245" cy="3099170"/>
            <a:chOff x="8306494" y="674743"/>
            <a:chExt cx="2689245" cy="3099170"/>
          </a:xfrm>
        </p:grpSpPr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D3B90E15-1575-3E45-8FD5-2911351B4247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8915988" y="1904707"/>
              <a:ext cx="549609" cy="1827681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5AE823A4-D7A7-844A-8F14-3BA90B1BD5E2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8915984" y="1904707"/>
              <a:ext cx="0" cy="1827681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rgbClr val="C00000"/>
              </a:solidFill>
              <a:prstDash val="dash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6EACBDDC-BA93-FB40-898A-57C9C92BD8E4}"/>
                </a:ext>
              </a:extLst>
            </p:cNvPr>
            <p:cNvCxnSpPr>
              <a:cxnSpLocks/>
            </p:cNvCxnSpPr>
            <p:nvPr/>
          </p:nvCxnSpPr>
          <p:spPr bwMode="auto">
            <a:xfrm rot="5400000" flipV="1">
              <a:off x="9190792" y="1607623"/>
              <a:ext cx="0" cy="640080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rgbClr val="C00000"/>
              </a:solidFill>
              <a:prstDash val="sysDot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E65188CE-0ABB-C945-8CA8-A0E719B1AD20}"/>
                </a:ext>
              </a:extLst>
            </p:cNvPr>
            <p:cNvCxnSpPr/>
            <p:nvPr/>
          </p:nvCxnSpPr>
          <p:spPr bwMode="auto">
            <a:xfrm flipV="1">
              <a:off x="9441259" y="943732"/>
              <a:ext cx="1554480" cy="1005840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23940188-B5DC-2F4E-A19D-DB730408D4F7}"/>
                </a:ext>
              </a:extLst>
            </p:cNvPr>
            <p:cNvCxnSpPr/>
            <p:nvPr/>
          </p:nvCxnSpPr>
          <p:spPr bwMode="auto">
            <a:xfrm flipV="1">
              <a:off x="9441263" y="943732"/>
              <a:ext cx="0" cy="1005840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rgbClr val="00B050"/>
              </a:solidFill>
              <a:prstDash val="dash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C5A1B85C-421F-8A40-BE55-0B8E28C9BB98}"/>
                </a:ext>
              </a:extLst>
            </p:cNvPr>
            <p:cNvCxnSpPr/>
            <p:nvPr/>
          </p:nvCxnSpPr>
          <p:spPr bwMode="auto">
            <a:xfrm flipV="1">
              <a:off x="9441259" y="968401"/>
              <a:ext cx="1554480" cy="0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rgbClr val="00B050"/>
              </a:solidFill>
              <a:prstDash val="sysDot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B7A617E0-D4C1-6F4A-98A7-D28BE71194CC}"/>
                </a:ext>
              </a:extLst>
            </p:cNvPr>
            <p:cNvCxnSpPr/>
            <p:nvPr/>
          </p:nvCxnSpPr>
          <p:spPr bwMode="auto">
            <a:xfrm flipV="1">
              <a:off x="8891650" y="989953"/>
              <a:ext cx="2104089" cy="2783960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9EDA55E2-8B1C-2146-B012-2F4905B85A4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860706" y="674743"/>
              <a:ext cx="558800" cy="292100"/>
            </a:xfrm>
            <a:prstGeom prst="rect">
              <a:avLst/>
            </a:prstGeom>
          </p:spPr>
        </p:pic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50594256-EEE3-A34F-A521-61A3FA8F821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847386" y="1553464"/>
              <a:ext cx="533400" cy="330200"/>
            </a:xfrm>
            <a:prstGeom prst="rect">
              <a:avLst/>
            </a:prstGeom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4B64EE67-F9B6-484E-905B-5115139C66A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863608" y="1004483"/>
              <a:ext cx="508000" cy="330200"/>
            </a:xfrm>
            <a:prstGeom prst="rect">
              <a:avLst/>
            </a:prstGeom>
          </p:spPr>
        </p:pic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DA9F7DEF-7673-5E45-A335-7A6E9ED7863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306494" y="2604181"/>
              <a:ext cx="520700" cy="3429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551197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AF2F49-D2A4-1046-A0B9-1F09A9A3EE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0758" y="5377"/>
            <a:ext cx="12113111" cy="769172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pPr algn="ctr">
              <a:spcBef>
                <a:spcPts val="600"/>
              </a:spcBef>
            </a:pPr>
            <a:r>
              <a:rPr lang="en-US" sz="3600" b="1" dirty="0">
                <a:solidFill>
                  <a:srgbClr val="FF0000"/>
                </a:solidFill>
                <a:latin typeface="Garamond" panose="02020404030301010803" pitchFamily="18" charset="0"/>
              </a:rPr>
              <a:t>Theory – Adding Vectors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E927724-6BAD-B444-96FB-CE6E1869CFA6}"/>
              </a:ext>
            </a:extLst>
          </p:cNvPr>
          <p:cNvGrpSpPr>
            <a:grpSpLocks/>
          </p:cNvGrpSpPr>
          <p:nvPr/>
        </p:nvGrpSpPr>
        <p:grpSpPr>
          <a:xfrm>
            <a:off x="4431398" y="1052572"/>
            <a:ext cx="640080" cy="1827681"/>
            <a:chOff x="3970398" y="2135328"/>
            <a:chExt cx="182880" cy="1241168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0A088DF2-1E89-7243-8C11-A296E10A8B58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3970399" y="2135328"/>
              <a:ext cx="157031" cy="1241168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728C2BDF-DFAE-AC4F-BC82-6187D100ACA9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3970398" y="2135328"/>
              <a:ext cx="0" cy="1241168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rgbClr val="C00000"/>
              </a:solidFill>
              <a:prstDash val="dash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21BE5832-37E8-ED46-9143-242AF758B915}"/>
                </a:ext>
              </a:extLst>
            </p:cNvPr>
            <p:cNvCxnSpPr>
              <a:cxnSpLocks/>
            </p:cNvCxnSpPr>
            <p:nvPr/>
          </p:nvCxnSpPr>
          <p:spPr bwMode="auto">
            <a:xfrm rot="5400000" flipV="1">
              <a:off x="4061838" y="3285056"/>
              <a:ext cx="0" cy="182880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rgbClr val="C00000"/>
              </a:solidFill>
              <a:prstDash val="sysDot"/>
              <a:round/>
              <a:headEnd type="none" w="med" len="med"/>
              <a:tailEnd type="triangle"/>
            </a:ln>
            <a:effectLst/>
          </p:spPr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6A34E32-8844-5847-906B-4E3A4B47B3AF}"/>
              </a:ext>
            </a:extLst>
          </p:cNvPr>
          <p:cNvGrpSpPr/>
          <p:nvPr/>
        </p:nvGrpSpPr>
        <p:grpSpPr>
          <a:xfrm>
            <a:off x="6315021" y="1032066"/>
            <a:ext cx="1554480" cy="1005840"/>
            <a:chOff x="8157971" y="2206533"/>
            <a:chExt cx="793154" cy="479934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B042EC48-7557-A143-92A5-367AAE2EDBE5}"/>
                </a:ext>
              </a:extLst>
            </p:cNvPr>
            <p:cNvCxnSpPr/>
            <p:nvPr/>
          </p:nvCxnSpPr>
          <p:spPr bwMode="auto">
            <a:xfrm flipV="1">
              <a:off x="8157971" y="2206533"/>
              <a:ext cx="793154" cy="479934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41E987AA-CC26-4C4E-9367-C7BD6F78A62A}"/>
                </a:ext>
              </a:extLst>
            </p:cNvPr>
            <p:cNvCxnSpPr/>
            <p:nvPr/>
          </p:nvCxnSpPr>
          <p:spPr bwMode="auto">
            <a:xfrm flipV="1">
              <a:off x="8157973" y="2206533"/>
              <a:ext cx="0" cy="479934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rgbClr val="00B050"/>
              </a:solidFill>
              <a:prstDash val="dash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6B50C48C-ACCF-984A-8094-69F7E76CE735}"/>
                </a:ext>
              </a:extLst>
            </p:cNvPr>
            <p:cNvCxnSpPr/>
            <p:nvPr/>
          </p:nvCxnSpPr>
          <p:spPr bwMode="auto">
            <a:xfrm flipV="1">
              <a:off x="8157971" y="2686467"/>
              <a:ext cx="793154" cy="0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rgbClr val="00B050"/>
              </a:solidFill>
              <a:prstDash val="sysDot"/>
              <a:round/>
              <a:headEnd type="none" w="med" len="med"/>
              <a:tailEnd type="triangle"/>
            </a:ln>
            <a:effectLst/>
          </p:spPr>
        </p:cxnSp>
      </p:grp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81254FB-7F55-E44E-92B4-3D7F368D53E9}"/>
              </a:ext>
            </a:extLst>
          </p:cNvPr>
          <p:cNvCxnSpPr>
            <a:cxnSpLocks/>
          </p:cNvCxnSpPr>
          <p:nvPr/>
        </p:nvCxnSpPr>
        <p:spPr bwMode="auto">
          <a:xfrm flipV="1">
            <a:off x="478428" y="869612"/>
            <a:ext cx="549609" cy="1827681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B3D987D-5623-E140-8162-A1AE863EFB7F}"/>
              </a:ext>
            </a:extLst>
          </p:cNvPr>
          <p:cNvCxnSpPr/>
          <p:nvPr/>
        </p:nvCxnSpPr>
        <p:spPr bwMode="auto">
          <a:xfrm flipV="1">
            <a:off x="1406532" y="1494010"/>
            <a:ext cx="1554480" cy="100584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A8BA7C02-C4A9-EC43-844B-DFC6712728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61" y="1346767"/>
            <a:ext cx="406400" cy="4699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702419A6-41D3-3443-A689-8242E73E47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3457" y="2132290"/>
            <a:ext cx="406400" cy="4445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42E5DA17-687C-0945-B94B-AF7C40BB27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3818" y="1261563"/>
            <a:ext cx="406400" cy="4699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1DA8F369-6D1F-1747-AB27-963D90E083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8015" y="2993176"/>
            <a:ext cx="533400" cy="3302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C3DD5B73-EBE8-B240-BBC3-A7D694840F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50225" y="1553464"/>
            <a:ext cx="520700" cy="3429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1CDF3B5F-741F-744B-8AD0-CD338BFCC0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15982" y="2100134"/>
            <a:ext cx="558800" cy="29210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3BC4643F-39C7-1C4C-B5A7-98337F81E2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5409" y="1363536"/>
            <a:ext cx="508000" cy="33020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CADB21CD-34BE-254C-8450-B3818CB608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1102" y="919036"/>
            <a:ext cx="406400" cy="444500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A79BC389-D067-2141-8600-F90D0FB5F9D2}"/>
              </a:ext>
            </a:extLst>
          </p:cNvPr>
          <p:cNvGrpSpPr/>
          <p:nvPr/>
        </p:nvGrpSpPr>
        <p:grpSpPr>
          <a:xfrm>
            <a:off x="113454" y="3446248"/>
            <a:ext cx="3199476" cy="2818733"/>
            <a:chOff x="5997055" y="971866"/>
            <a:chExt cx="3199476" cy="2818733"/>
          </a:xfrm>
        </p:grpSpPr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8E4B8684-014D-C44D-B762-28D59D720B69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6194946" y="1962918"/>
              <a:ext cx="549609" cy="1827681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117F5A02-77A8-6443-89E1-2A2EAAF09300}"/>
                </a:ext>
              </a:extLst>
            </p:cNvPr>
            <p:cNvCxnSpPr/>
            <p:nvPr/>
          </p:nvCxnSpPr>
          <p:spPr bwMode="auto">
            <a:xfrm flipV="1">
              <a:off x="6744555" y="971866"/>
              <a:ext cx="1554480" cy="1005840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06A0A3E4-69EA-EE4E-B4C8-18F8F76EFEEA}"/>
                </a:ext>
              </a:extLst>
            </p:cNvPr>
            <p:cNvCxnSpPr/>
            <p:nvPr/>
          </p:nvCxnSpPr>
          <p:spPr bwMode="auto">
            <a:xfrm flipV="1">
              <a:off x="6194946" y="1006639"/>
              <a:ext cx="2104089" cy="2783960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CC156BC7-0D52-3148-ADE4-7782246AB70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367731" y="2286649"/>
              <a:ext cx="1828800" cy="622300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7C402580-7C7A-0F40-ADC7-4F4A4080E8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61331" y="1145541"/>
              <a:ext cx="406400" cy="444500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A7BF7300-A965-9A4D-A029-248ACE6BF7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97055" y="2436789"/>
              <a:ext cx="406400" cy="469900"/>
            </a:xfrm>
            <a:prstGeom prst="rect">
              <a:avLst/>
            </a:prstGeom>
          </p:spPr>
        </p:pic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DA81EBCA-2C4A-8A4E-8FCF-B926CCC0C383}"/>
              </a:ext>
            </a:extLst>
          </p:cNvPr>
          <p:cNvGrpSpPr/>
          <p:nvPr/>
        </p:nvGrpSpPr>
        <p:grpSpPr>
          <a:xfrm>
            <a:off x="4163983" y="3426233"/>
            <a:ext cx="2713579" cy="3473324"/>
            <a:chOff x="8306494" y="674743"/>
            <a:chExt cx="2713579" cy="3473324"/>
          </a:xfrm>
        </p:grpSpPr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D3B90E15-1575-3E45-8FD5-2911351B4247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8915988" y="1904707"/>
              <a:ext cx="549609" cy="1827681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5AE823A4-D7A7-844A-8F14-3BA90B1BD5E2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8915984" y="1904707"/>
              <a:ext cx="0" cy="1827681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rgbClr val="C00000"/>
              </a:solidFill>
              <a:prstDash val="dash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6EACBDDC-BA93-FB40-898A-57C9C92BD8E4}"/>
                </a:ext>
              </a:extLst>
            </p:cNvPr>
            <p:cNvCxnSpPr>
              <a:cxnSpLocks/>
            </p:cNvCxnSpPr>
            <p:nvPr/>
          </p:nvCxnSpPr>
          <p:spPr bwMode="auto">
            <a:xfrm rot="5400000" flipV="1">
              <a:off x="9190792" y="1607623"/>
              <a:ext cx="0" cy="640080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rgbClr val="C00000"/>
              </a:solidFill>
              <a:prstDash val="sysDot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E65188CE-0ABB-C945-8CA8-A0E719B1AD20}"/>
                </a:ext>
              </a:extLst>
            </p:cNvPr>
            <p:cNvCxnSpPr/>
            <p:nvPr/>
          </p:nvCxnSpPr>
          <p:spPr bwMode="auto">
            <a:xfrm flipV="1">
              <a:off x="9441259" y="943732"/>
              <a:ext cx="1554480" cy="1005840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23940188-B5DC-2F4E-A19D-DB730408D4F7}"/>
                </a:ext>
              </a:extLst>
            </p:cNvPr>
            <p:cNvCxnSpPr/>
            <p:nvPr/>
          </p:nvCxnSpPr>
          <p:spPr bwMode="auto">
            <a:xfrm flipV="1">
              <a:off x="9441263" y="943732"/>
              <a:ext cx="0" cy="1005840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rgbClr val="00B050"/>
              </a:solidFill>
              <a:prstDash val="dash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C5A1B85C-421F-8A40-BE55-0B8E28C9BB98}"/>
                </a:ext>
              </a:extLst>
            </p:cNvPr>
            <p:cNvCxnSpPr/>
            <p:nvPr/>
          </p:nvCxnSpPr>
          <p:spPr bwMode="auto">
            <a:xfrm flipV="1">
              <a:off x="9441259" y="968401"/>
              <a:ext cx="1554480" cy="0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rgbClr val="00B050"/>
              </a:solidFill>
              <a:prstDash val="sysDot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B7A617E0-D4C1-6F4A-98A7-D28BE71194CC}"/>
                </a:ext>
              </a:extLst>
            </p:cNvPr>
            <p:cNvCxnSpPr/>
            <p:nvPr/>
          </p:nvCxnSpPr>
          <p:spPr bwMode="auto">
            <a:xfrm flipV="1">
              <a:off x="8891650" y="989953"/>
              <a:ext cx="2104089" cy="2783960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9EDA55E2-8B1C-2146-B012-2F4905B85A4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860706" y="674743"/>
              <a:ext cx="558800" cy="292100"/>
            </a:xfrm>
            <a:prstGeom prst="rect">
              <a:avLst/>
            </a:prstGeom>
          </p:spPr>
        </p:pic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50594256-EEE3-A34F-A521-61A3FA8F821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847386" y="1553464"/>
              <a:ext cx="533400" cy="330200"/>
            </a:xfrm>
            <a:prstGeom prst="rect">
              <a:avLst/>
            </a:prstGeom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4B64EE67-F9B6-484E-905B-5115139C66A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863608" y="1004483"/>
              <a:ext cx="508000" cy="330200"/>
            </a:xfrm>
            <a:prstGeom prst="rect">
              <a:avLst/>
            </a:prstGeom>
          </p:spPr>
        </p:pic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DA9F7DEF-7673-5E45-A335-7A6E9ED7863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306494" y="2604181"/>
              <a:ext cx="520700" cy="342900"/>
            </a:xfrm>
            <a:prstGeom prst="rect">
              <a:avLst/>
            </a:prstGeom>
          </p:spPr>
        </p:pic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F2D58EF1-6CAB-6F44-9F7B-3F9F23773815}"/>
                </a:ext>
              </a:extLst>
            </p:cNvPr>
            <p:cNvCxnSpPr/>
            <p:nvPr/>
          </p:nvCxnSpPr>
          <p:spPr bwMode="auto">
            <a:xfrm flipV="1">
              <a:off x="8915984" y="3768622"/>
              <a:ext cx="2104089" cy="0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rgbClr val="0070C0"/>
              </a:solidFill>
              <a:prstDash val="sysDot"/>
              <a:round/>
              <a:headEnd type="none" w="med" len="med"/>
              <a:tailEnd type="triangle"/>
            </a:ln>
            <a:effectLst/>
          </p:spPr>
        </p:cxnSp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C6C74A7C-789B-B947-B260-87B85F4FBB0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619406" y="3830567"/>
              <a:ext cx="520700" cy="3175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879606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AF2F49-D2A4-1046-A0B9-1F09A9A3EE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0758" y="5377"/>
            <a:ext cx="12113111" cy="769172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pPr algn="ctr">
              <a:spcBef>
                <a:spcPts val="600"/>
              </a:spcBef>
            </a:pPr>
            <a:r>
              <a:rPr lang="en-US" sz="3600" b="1" dirty="0">
                <a:solidFill>
                  <a:srgbClr val="FF0000"/>
                </a:solidFill>
                <a:latin typeface="Garamond" panose="02020404030301010803" pitchFamily="18" charset="0"/>
              </a:rPr>
              <a:t>Theory – Adding Vectors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E927724-6BAD-B444-96FB-CE6E1869CFA6}"/>
              </a:ext>
            </a:extLst>
          </p:cNvPr>
          <p:cNvGrpSpPr>
            <a:grpSpLocks/>
          </p:cNvGrpSpPr>
          <p:nvPr/>
        </p:nvGrpSpPr>
        <p:grpSpPr>
          <a:xfrm>
            <a:off x="4431398" y="1052572"/>
            <a:ext cx="640080" cy="1827681"/>
            <a:chOff x="3970398" y="2135328"/>
            <a:chExt cx="182880" cy="1241168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0A088DF2-1E89-7243-8C11-A296E10A8B58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3970399" y="2135328"/>
              <a:ext cx="157031" cy="1241168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728C2BDF-DFAE-AC4F-BC82-6187D100ACA9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3970398" y="2135328"/>
              <a:ext cx="0" cy="1241168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rgbClr val="C00000"/>
              </a:solidFill>
              <a:prstDash val="dash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21BE5832-37E8-ED46-9143-242AF758B915}"/>
                </a:ext>
              </a:extLst>
            </p:cNvPr>
            <p:cNvCxnSpPr>
              <a:cxnSpLocks/>
            </p:cNvCxnSpPr>
            <p:nvPr/>
          </p:nvCxnSpPr>
          <p:spPr bwMode="auto">
            <a:xfrm rot="5400000" flipV="1">
              <a:off x="4061838" y="3285056"/>
              <a:ext cx="0" cy="182880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rgbClr val="C00000"/>
              </a:solidFill>
              <a:prstDash val="sysDot"/>
              <a:round/>
              <a:headEnd type="none" w="med" len="med"/>
              <a:tailEnd type="triangle"/>
            </a:ln>
            <a:effectLst/>
          </p:spPr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6A34E32-8844-5847-906B-4E3A4B47B3AF}"/>
              </a:ext>
            </a:extLst>
          </p:cNvPr>
          <p:cNvGrpSpPr/>
          <p:nvPr/>
        </p:nvGrpSpPr>
        <p:grpSpPr>
          <a:xfrm>
            <a:off x="6315021" y="1032066"/>
            <a:ext cx="1554480" cy="1005840"/>
            <a:chOff x="8157971" y="2206533"/>
            <a:chExt cx="793154" cy="479934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B042EC48-7557-A143-92A5-367AAE2EDBE5}"/>
                </a:ext>
              </a:extLst>
            </p:cNvPr>
            <p:cNvCxnSpPr/>
            <p:nvPr/>
          </p:nvCxnSpPr>
          <p:spPr bwMode="auto">
            <a:xfrm flipV="1">
              <a:off x="8157971" y="2206533"/>
              <a:ext cx="793154" cy="479934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41E987AA-CC26-4C4E-9367-C7BD6F78A62A}"/>
                </a:ext>
              </a:extLst>
            </p:cNvPr>
            <p:cNvCxnSpPr/>
            <p:nvPr/>
          </p:nvCxnSpPr>
          <p:spPr bwMode="auto">
            <a:xfrm flipV="1">
              <a:off x="8157973" y="2206533"/>
              <a:ext cx="0" cy="479934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rgbClr val="00B050"/>
              </a:solidFill>
              <a:prstDash val="dash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6B50C48C-ACCF-984A-8094-69F7E76CE735}"/>
                </a:ext>
              </a:extLst>
            </p:cNvPr>
            <p:cNvCxnSpPr/>
            <p:nvPr/>
          </p:nvCxnSpPr>
          <p:spPr bwMode="auto">
            <a:xfrm flipV="1">
              <a:off x="8157971" y="2686467"/>
              <a:ext cx="793154" cy="0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rgbClr val="00B050"/>
              </a:solidFill>
              <a:prstDash val="sysDot"/>
              <a:round/>
              <a:headEnd type="none" w="med" len="med"/>
              <a:tailEnd type="triangle"/>
            </a:ln>
            <a:effectLst/>
          </p:spPr>
        </p:cxnSp>
      </p:grp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81254FB-7F55-E44E-92B4-3D7F368D53E9}"/>
              </a:ext>
            </a:extLst>
          </p:cNvPr>
          <p:cNvCxnSpPr>
            <a:cxnSpLocks/>
          </p:cNvCxnSpPr>
          <p:nvPr/>
        </p:nvCxnSpPr>
        <p:spPr bwMode="auto">
          <a:xfrm flipV="1">
            <a:off x="478428" y="869612"/>
            <a:ext cx="549609" cy="1827681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B3D987D-5623-E140-8162-A1AE863EFB7F}"/>
              </a:ext>
            </a:extLst>
          </p:cNvPr>
          <p:cNvCxnSpPr/>
          <p:nvPr/>
        </p:nvCxnSpPr>
        <p:spPr bwMode="auto">
          <a:xfrm flipV="1">
            <a:off x="1406532" y="1494010"/>
            <a:ext cx="1554480" cy="100584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A8BA7C02-C4A9-EC43-844B-DFC6712728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61" y="1346767"/>
            <a:ext cx="406400" cy="4699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702419A6-41D3-3443-A689-8242E73E47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3457" y="2132290"/>
            <a:ext cx="406400" cy="4445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42E5DA17-687C-0945-B94B-AF7C40BB27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3818" y="1261563"/>
            <a:ext cx="406400" cy="4699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1DA8F369-6D1F-1747-AB27-963D90E083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8015" y="2993176"/>
            <a:ext cx="533400" cy="3302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C3DD5B73-EBE8-B240-BBC3-A7D694840F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50225" y="1553464"/>
            <a:ext cx="520700" cy="3429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1CDF3B5F-741F-744B-8AD0-CD338BFCC0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15982" y="2100134"/>
            <a:ext cx="558800" cy="29210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3BC4643F-39C7-1C4C-B5A7-98337F81E2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5409" y="1363536"/>
            <a:ext cx="508000" cy="33020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CADB21CD-34BE-254C-8450-B3818CB608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1102" y="919036"/>
            <a:ext cx="406400" cy="444500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A79BC389-D067-2141-8600-F90D0FB5F9D2}"/>
              </a:ext>
            </a:extLst>
          </p:cNvPr>
          <p:cNvGrpSpPr/>
          <p:nvPr/>
        </p:nvGrpSpPr>
        <p:grpSpPr>
          <a:xfrm>
            <a:off x="113454" y="3446248"/>
            <a:ext cx="3199476" cy="2818733"/>
            <a:chOff x="5997055" y="971866"/>
            <a:chExt cx="3199476" cy="2818733"/>
          </a:xfrm>
        </p:grpSpPr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8E4B8684-014D-C44D-B762-28D59D720B69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6194946" y="1962918"/>
              <a:ext cx="549609" cy="1827681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117F5A02-77A8-6443-89E1-2A2EAAF09300}"/>
                </a:ext>
              </a:extLst>
            </p:cNvPr>
            <p:cNvCxnSpPr/>
            <p:nvPr/>
          </p:nvCxnSpPr>
          <p:spPr bwMode="auto">
            <a:xfrm flipV="1">
              <a:off x="6744555" y="971866"/>
              <a:ext cx="1554480" cy="1005840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06A0A3E4-69EA-EE4E-B4C8-18F8F76EFEEA}"/>
                </a:ext>
              </a:extLst>
            </p:cNvPr>
            <p:cNvCxnSpPr/>
            <p:nvPr/>
          </p:nvCxnSpPr>
          <p:spPr bwMode="auto">
            <a:xfrm flipV="1">
              <a:off x="6194946" y="1006639"/>
              <a:ext cx="2104089" cy="2783960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CC156BC7-0D52-3148-ADE4-7782246AB70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367731" y="2286649"/>
              <a:ext cx="1828800" cy="622300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7C402580-7C7A-0F40-ADC7-4F4A4080E8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61331" y="1145541"/>
              <a:ext cx="406400" cy="444500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A7BF7300-A965-9A4D-A029-248ACE6BF7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97055" y="2436789"/>
              <a:ext cx="406400" cy="469900"/>
            </a:xfrm>
            <a:prstGeom prst="rect">
              <a:avLst/>
            </a:prstGeom>
          </p:spPr>
        </p:pic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DA81EBCA-2C4A-8A4E-8FCF-B926CCC0C383}"/>
              </a:ext>
            </a:extLst>
          </p:cNvPr>
          <p:cNvGrpSpPr/>
          <p:nvPr/>
        </p:nvGrpSpPr>
        <p:grpSpPr>
          <a:xfrm>
            <a:off x="4163983" y="3426233"/>
            <a:ext cx="3336684" cy="3473324"/>
            <a:chOff x="8306494" y="674743"/>
            <a:chExt cx="3336684" cy="3473324"/>
          </a:xfrm>
        </p:grpSpPr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D3B90E15-1575-3E45-8FD5-2911351B4247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8915988" y="1904707"/>
              <a:ext cx="549609" cy="1827681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5AE823A4-D7A7-844A-8F14-3BA90B1BD5E2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8915984" y="1904707"/>
              <a:ext cx="0" cy="1827681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rgbClr val="C00000"/>
              </a:solidFill>
              <a:prstDash val="dash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6EACBDDC-BA93-FB40-898A-57C9C92BD8E4}"/>
                </a:ext>
              </a:extLst>
            </p:cNvPr>
            <p:cNvCxnSpPr>
              <a:cxnSpLocks/>
            </p:cNvCxnSpPr>
            <p:nvPr/>
          </p:nvCxnSpPr>
          <p:spPr bwMode="auto">
            <a:xfrm rot="5400000" flipV="1">
              <a:off x="9190792" y="1607623"/>
              <a:ext cx="0" cy="640080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rgbClr val="C00000"/>
              </a:solidFill>
              <a:prstDash val="sysDot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E65188CE-0ABB-C945-8CA8-A0E719B1AD20}"/>
                </a:ext>
              </a:extLst>
            </p:cNvPr>
            <p:cNvCxnSpPr/>
            <p:nvPr/>
          </p:nvCxnSpPr>
          <p:spPr bwMode="auto">
            <a:xfrm flipV="1">
              <a:off x="9441259" y="943732"/>
              <a:ext cx="1554480" cy="1005840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23940188-B5DC-2F4E-A19D-DB730408D4F7}"/>
                </a:ext>
              </a:extLst>
            </p:cNvPr>
            <p:cNvCxnSpPr/>
            <p:nvPr/>
          </p:nvCxnSpPr>
          <p:spPr bwMode="auto">
            <a:xfrm flipV="1">
              <a:off x="9441263" y="943732"/>
              <a:ext cx="0" cy="1005840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rgbClr val="00B050"/>
              </a:solidFill>
              <a:prstDash val="dash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C5A1B85C-421F-8A40-BE55-0B8E28C9BB98}"/>
                </a:ext>
              </a:extLst>
            </p:cNvPr>
            <p:cNvCxnSpPr/>
            <p:nvPr/>
          </p:nvCxnSpPr>
          <p:spPr bwMode="auto">
            <a:xfrm flipV="1">
              <a:off x="9441259" y="968401"/>
              <a:ext cx="1554480" cy="0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rgbClr val="00B050"/>
              </a:solidFill>
              <a:prstDash val="sysDot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B7A617E0-D4C1-6F4A-98A7-D28BE71194CC}"/>
                </a:ext>
              </a:extLst>
            </p:cNvPr>
            <p:cNvCxnSpPr/>
            <p:nvPr/>
          </p:nvCxnSpPr>
          <p:spPr bwMode="auto">
            <a:xfrm flipV="1">
              <a:off x="8891650" y="989953"/>
              <a:ext cx="2104089" cy="2783960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9EDA55E2-8B1C-2146-B012-2F4905B85A4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860706" y="674743"/>
              <a:ext cx="558800" cy="292100"/>
            </a:xfrm>
            <a:prstGeom prst="rect">
              <a:avLst/>
            </a:prstGeom>
          </p:spPr>
        </p:pic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50594256-EEE3-A34F-A521-61A3FA8F821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847386" y="1553464"/>
              <a:ext cx="533400" cy="330200"/>
            </a:xfrm>
            <a:prstGeom prst="rect">
              <a:avLst/>
            </a:prstGeom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4B64EE67-F9B6-484E-905B-5115139C66A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863608" y="1004483"/>
              <a:ext cx="508000" cy="330200"/>
            </a:xfrm>
            <a:prstGeom prst="rect">
              <a:avLst/>
            </a:prstGeom>
          </p:spPr>
        </p:pic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DA9F7DEF-7673-5E45-A335-7A6E9ED7863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306494" y="2604181"/>
              <a:ext cx="520700" cy="342900"/>
            </a:xfrm>
            <a:prstGeom prst="rect">
              <a:avLst/>
            </a:prstGeom>
          </p:spPr>
        </p:pic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1C166D0B-1D44-4A4F-82BB-6F0AFB3FC751}"/>
                </a:ext>
              </a:extLst>
            </p:cNvPr>
            <p:cNvCxnSpPr/>
            <p:nvPr/>
          </p:nvCxnSpPr>
          <p:spPr bwMode="auto">
            <a:xfrm flipV="1">
              <a:off x="10995739" y="1004483"/>
              <a:ext cx="0" cy="2783960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rgbClr val="0070C0"/>
              </a:solidFill>
              <a:prstDash val="lgDash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F2D58EF1-6CAB-6F44-9F7B-3F9F23773815}"/>
                </a:ext>
              </a:extLst>
            </p:cNvPr>
            <p:cNvCxnSpPr/>
            <p:nvPr/>
          </p:nvCxnSpPr>
          <p:spPr bwMode="auto">
            <a:xfrm flipV="1">
              <a:off x="8915984" y="3768622"/>
              <a:ext cx="2104089" cy="0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rgbClr val="0070C0"/>
              </a:solidFill>
              <a:prstDash val="sysDot"/>
              <a:round/>
              <a:headEnd type="none" w="med" len="med"/>
              <a:tailEnd type="triangle"/>
            </a:ln>
            <a:effectLst/>
          </p:spPr>
        </p:cxnSp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C6C74A7C-789B-B947-B260-87B85F4FBB0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619406" y="3830567"/>
              <a:ext cx="520700" cy="317500"/>
            </a:xfrm>
            <a:prstGeom prst="rect">
              <a:avLst/>
            </a:prstGeom>
          </p:spPr>
        </p:pic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E7D0092B-27E4-C34B-B248-BD76D498F11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1097078" y="1997893"/>
              <a:ext cx="546100" cy="457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979385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AF2F49-D2A4-1046-A0B9-1F09A9A3EE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0758" y="5377"/>
            <a:ext cx="12113111" cy="769172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pPr algn="ctr">
              <a:spcBef>
                <a:spcPts val="600"/>
              </a:spcBef>
            </a:pPr>
            <a:r>
              <a:rPr lang="en-US" sz="3600" b="1" dirty="0">
                <a:solidFill>
                  <a:srgbClr val="FF0000"/>
                </a:solidFill>
                <a:latin typeface="Garamond" panose="02020404030301010803" pitchFamily="18" charset="0"/>
              </a:rPr>
              <a:t>Theory – Adding Vectors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E927724-6BAD-B444-96FB-CE6E1869CFA6}"/>
              </a:ext>
            </a:extLst>
          </p:cNvPr>
          <p:cNvGrpSpPr>
            <a:grpSpLocks/>
          </p:cNvGrpSpPr>
          <p:nvPr/>
        </p:nvGrpSpPr>
        <p:grpSpPr>
          <a:xfrm>
            <a:off x="4431398" y="1052572"/>
            <a:ext cx="640080" cy="1827681"/>
            <a:chOff x="3970398" y="2135328"/>
            <a:chExt cx="182880" cy="1241168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0A088DF2-1E89-7243-8C11-A296E10A8B58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3970399" y="2135328"/>
              <a:ext cx="157031" cy="1241168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728C2BDF-DFAE-AC4F-BC82-6187D100ACA9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3970398" y="2135328"/>
              <a:ext cx="0" cy="1241168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rgbClr val="C00000"/>
              </a:solidFill>
              <a:prstDash val="dash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21BE5832-37E8-ED46-9143-242AF758B915}"/>
                </a:ext>
              </a:extLst>
            </p:cNvPr>
            <p:cNvCxnSpPr>
              <a:cxnSpLocks/>
            </p:cNvCxnSpPr>
            <p:nvPr/>
          </p:nvCxnSpPr>
          <p:spPr bwMode="auto">
            <a:xfrm rot="5400000" flipV="1">
              <a:off x="4061838" y="3285056"/>
              <a:ext cx="0" cy="182880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rgbClr val="C00000"/>
              </a:solidFill>
              <a:prstDash val="sysDot"/>
              <a:round/>
              <a:headEnd type="none" w="med" len="med"/>
              <a:tailEnd type="triangle"/>
            </a:ln>
            <a:effectLst/>
          </p:spPr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6A34E32-8844-5847-906B-4E3A4B47B3AF}"/>
              </a:ext>
            </a:extLst>
          </p:cNvPr>
          <p:cNvGrpSpPr/>
          <p:nvPr/>
        </p:nvGrpSpPr>
        <p:grpSpPr>
          <a:xfrm>
            <a:off x="6315021" y="1032066"/>
            <a:ext cx="1554480" cy="1005840"/>
            <a:chOff x="8157971" y="2206533"/>
            <a:chExt cx="793154" cy="479934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B042EC48-7557-A143-92A5-367AAE2EDBE5}"/>
                </a:ext>
              </a:extLst>
            </p:cNvPr>
            <p:cNvCxnSpPr/>
            <p:nvPr/>
          </p:nvCxnSpPr>
          <p:spPr bwMode="auto">
            <a:xfrm flipV="1">
              <a:off x="8157971" y="2206533"/>
              <a:ext cx="793154" cy="479934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41E987AA-CC26-4C4E-9367-C7BD6F78A62A}"/>
                </a:ext>
              </a:extLst>
            </p:cNvPr>
            <p:cNvCxnSpPr/>
            <p:nvPr/>
          </p:nvCxnSpPr>
          <p:spPr bwMode="auto">
            <a:xfrm flipV="1">
              <a:off x="8157973" y="2206533"/>
              <a:ext cx="0" cy="479934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rgbClr val="00B050"/>
              </a:solidFill>
              <a:prstDash val="dash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6B50C48C-ACCF-984A-8094-69F7E76CE735}"/>
                </a:ext>
              </a:extLst>
            </p:cNvPr>
            <p:cNvCxnSpPr/>
            <p:nvPr/>
          </p:nvCxnSpPr>
          <p:spPr bwMode="auto">
            <a:xfrm flipV="1">
              <a:off x="8157971" y="2686467"/>
              <a:ext cx="793154" cy="0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rgbClr val="00B050"/>
              </a:solidFill>
              <a:prstDash val="sysDot"/>
              <a:round/>
              <a:headEnd type="none" w="med" len="med"/>
              <a:tailEnd type="triangle"/>
            </a:ln>
            <a:effectLst/>
          </p:spPr>
        </p:cxnSp>
      </p:grp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81254FB-7F55-E44E-92B4-3D7F368D53E9}"/>
              </a:ext>
            </a:extLst>
          </p:cNvPr>
          <p:cNvCxnSpPr>
            <a:cxnSpLocks/>
          </p:cNvCxnSpPr>
          <p:nvPr/>
        </p:nvCxnSpPr>
        <p:spPr bwMode="auto">
          <a:xfrm flipV="1">
            <a:off x="478428" y="869612"/>
            <a:ext cx="549609" cy="1827681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B3D987D-5623-E140-8162-A1AE863EFB7F}"/>
              </a:ext>
            </a:extLst>
          </p:cNvPr>
          <p:cNvCxnSpPr/>
          <p:nvPr/>
        </p:nvCxnSpPr>
        <p:spPr bwMode="auto">
          <a:xfrm flipV="1">
            <a:off x="1406532" y="1494010"/>
            <a:ext cx="1554480" cy="100584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A8BA7C02-C4A9-EC43-844B-DFC6712728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61" y="1346767"/>
            <a:ext cx="406400" cy="4699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702419A6-41D3-3443-A689-8242E73E47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3457" y="2132290"/>
            <a:ext cx="406400" cy="4445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42E5DA17-687C-0945-B94B-AF7C40BB27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3818" y="1261563"/>
            <a:ext cx="406400" cy="4699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1DA8F369-6D1F-1747-AB27-963D90E083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8015" y="2993176"/>
            <a:ext cx="533400" cy="3302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C3DD5B73-EBE8-B240-BBC3-A7D694840F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50225" y="1553464"/>
            <a:ext cx="520700" cy="3429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1CDF3B5F-741F-744B-8AD0-CD338BFCC0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15982" y="2100134"/>
            <a:ext cx="558800" cy="29210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3BC4643F-39C7-1C4C-B5A7-98337F81E2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5409" y="1363536"/>
            <a:ext cx="508000" cy="33020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CADB21CD-34BE-254C-8450-B3818CB608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1102" y="919036"/>
            <a:ext cx="406400" cy="444500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A79BC389-D067-2141-8600-F90D0FB5F9D2}"/>
              </a:ext>
            </a:extLst>
          </p:cNvPr>
          <p:cNvGrpSpPr/>
          <p:nvPr/>
        </p:nvGrpSpPr>
        <p:grpSpPr>
          <a:xfrm>
            <a:off x="113454" y="3446248"/>
            <a:ext cx="3199476" cy="2818733"/>
            <a:chOff x="5997055" y="971866"/>
            <a:chExt cx="3199476" cy="2818733"/>
          </a:xfrm>
        </p:grpSpPr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8E4B8684-014D-C44D-B762-28D59D720B69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6194946" y="1962918"/>
              <a:ext cx="549609" cy="1827681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117F5A02-77A8-6443-89E1-2A2EAAF09300}"/>
                </a:ext>
              </a:extLst>
            </p:cNvPr>
            <p:cNvCxnSpPr/>
            <p:nvPr/>
          </p:nvCxnSpPr>
          <p:spPr bwMode="auto">
            <a:xfrm flipV="1">
              <a:off x="6744555" y="971866"/>
              <a:ext cx="1554480" cy="1005840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06A0A3E4-69EA-EE4E-B4C8-18F8F76EFEEA}"/>
                </a:ext>
              </a:extLst>
            </p:cNvPr>
            <p:cNvCxnSpPr/>
            <p:nvPr/>
          </p:nvCxnSpPr>
          <p:spPr bwMode="auto">
            <a:xfrm flipV="1">
              <a:off x="6194946" y="1006639"/>
              <a:ext cx="2104089" cy="2783960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CC156BC7-0D52-3148-ADE4-7782246AB70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367731" y="2286649"/>
              <a:ext cx="1828800" cy="622300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7C402580-7C7A-0F40-ADC7-4F4A4080E8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61331" y="1145541"/>
              <a:ext cx="406400" cy="444500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A7BF7300-A965-9A4D-A029-248ACE6BF7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97055" y="2436789"/>
              <a:ext cx="406400" cy="469900"/>
            </a:xfrm>
            <a:prstGeom prst="rect">
              <a:avLst/>
            </a:prstGeom>
          </p:spPr>
        </p:pic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DA81EBCA-2C4A-8A4E-8FCF-B926CCC0C383}"/>
              </a:ext>
            </a:extLst>
          </p:cNvPr>
          <p:cNvGrpSpPr/>
          <p:nvPr/>
        </p:nvGrpSpPr>
        <p:grpSpPr>
          <a:xfrm>
            <a:off x="4163983" y="3426233"/>
            <a:ext cx="3336684" cy="3473324"/>
            <a:chOff x="8306494" y="674743"/>
            <a:chExt cx="3336684" cy="3473324"/>
          </a:xfrm>
        </p:grpSpPr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D3B90E15-1575-3E45-8FD5-2911351B4247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8915988" y="1904707"/>
              <a:ext cx="549609" cy="1827681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5AE823A4-D7A7-844A-8F14-3BA90B1BD5E2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8915984" y="1904707"/>
              <a:ext cx="0" cy="1827681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rgbClr val="C00000"/>
              </a:solidFill>
              <a:prstDash val="dash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6EACBDDC-BA93-FB40-898A-57C9C92BD8E4}"/>
                </a:ext>
              </a:extLst>
            </p:cNvPr>
            <p:cNvCxnSpPr>
              <a:cxnSpLocks/>
            </p:cNvCxnSpPr>
            <p:nvPr/>
          </p:nvCxnSpPr>
          <p:spPr bwMode="auto">
            <a:xfrm rot="5400000" flipV="1">
              <a:off x="9190792" y="1607623"/>
              <a:ext cx="0" cy="640080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rgbClr val="C00000"/>
              </a:solidFill>
              <a:prstDash val="sysDot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E65188CE-0ABB-C945-8CA8-A0E719B1AD20}"/>
                </a:ext>
              </a:extLst>
            </p:cNvPr>
            <p:cNvCxnSpPr/>
            <p:nvPr/>
          </p:nvCxnSpPr>
          <p:spPr bwMode="auto">
            <a:xfrm flipV="1">
              <a:off x="9441259" y="943732"/>
              <a:ext cx="1554480" cy="1005840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23940188-B5DC-2F4E-A19D-DB730408D4F7}"/>
                </a:ext>
              </a:extLst>
            </p:cNvPr>
            <p:cNvCxnSpPr/>
            <p:nvPr/>
          </p:nvCxnSpPr>
          <p:spPr bwMode="auto">
            <a:xfrm flipV="1">
              <a:off x="9441263" y="943732"/>
              <a:ext cx="0" cy="1005840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rgbClr val="00B050"/>
              </a:solidFill>
              <a:prstDash val="dash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C5A1B85C-421F-8A40-BE55-0B8E28C9BB98}"/>
                </a:ext>
              </a:extLst>
            </p:cNvPr>
            <p:cNvCxnSpPr/>
            <p:nvPr/>
          </p:nvCxnSpPr>
          <p:spPr bwMode="auto">
            <a:xfrm flipV="1">
              <a:off x="9441259" y="968401"/>
              <a:ext cx="1554480" cy="0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rgbClr val="00B050"/>
              </a:solidFill>
              <a:prstDash val="sysDot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B7A617E0-D4C1-6F4A-98A7-D28BE71194CC}"/>
                </a:ext>
              </a:extLst>
            </p:cNvPr>
            <p:cNvCxnSpPr/>
            <p:nvPr/>
          </p:nvCxnSpPr>
          <p:spPr bwMode="auto">
            <a:xfrm flipV="1">
              <a:off x="8891650" y="989953"/>
              <a:ext cx="2104089" cy="2783960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9EDA55E2-8B1C-2146-B012-2F4905B85A4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860706" y="674743"/>
              <a:ext cx="558800" cy="292100"/>
            </a:xfrm>
            <a:prstGeom prst="rect">
              <a:avLst/>
            </a:prstGeom>
          </p:spPr>
        </p:pic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50594256-EEE3-A34F-A521-61A3FA8F821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847386" y="1553464"/>
              <a:ext cx="533400" cy="330200"/>
            </a:xfrm>
            <a:prstGeom prst="rect">
              <a:avLst/>
            </a:prstGeom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4B64EE67-F9B6-484E-905B-5115139C66A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863608" y="1004483"/>
              <a:ext cx="508000" cy="330200"/>
            </a:xfrm>
            <a:prstGeom prst="rect">
              <a:avLst/>
            </a:prstGeom>
          </p:spPr>
        </p:pic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DA9F7DEF-7673-5E45-A335-7A6E9ED7863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306494" y="2604181"/>
              <a:ext cx="520700" cy="342900"/>
            </a:xfrm>
            <a:prstGeom prst="rect">
              <a:avLst/>
            </a:prstGeom>
          </p:spPr>
        </p:pic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1C166D0B-1D44-4A4F-82BB-6F0AFB3FC751}"/>
                </a:ext>
              </a:extLst>
            </p:cNvPr>
            <p:cNvCxnSpPr/>
            <p:nvPr/>
          </p:nvCxnSpPr>
          <p:spPr bwMode="auto">
            <a:xfrm flipV="1">
              <a:off x="10995739" y="1004483"/>
              <a:ext cx="0" cy="2783960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rgbClr val="0070C0"/>
              </a:solidFill>
              <a:prstDash val="lgDash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F2D58EF1-6CAB-6F44-9F7B-3F9F23773815}"/>
                </a:ext>
              </a:extLst>
            </p:cNvPr>
            <p:cNvCxnSpPr/>
            <p:nvPr/>
          </p:nvCxnSpPr>
          <p:spPr bwMode="auto">
            <a:xfrm flipV="1">
              <a:off x="8915984" y="3768622"/>
              <a:ext cx="2104089" cy="0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rgbClr val="0070C0"/>
              </a:solidFill>
              <a:prstDash val="sysDot"/>
              <a:round/>
              <a:headEnd type="none" w="med" len="med"/>
              <a:tailEnd type="triangle"/>
            </a:ln>
            <a:effectLst/>
          </p:spPr>
        </p:cxnSp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C6C74A7C-789B-B947-B260-87B85F4FBB0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619406" y="3830567"/>
              <a:ext cx="520700" cy="317500"/>
            </a:xfrm>
            <a:prstGeom prst="rect">
              <a:avLst/>
            </a:prstGeom>
          </p:spPr>
        </p:pic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E7D0092B-27E4-C34B-B248-BD76D498F11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1097078" y="1997893"/>
              <a:ext cx="546100" cy="457200"/>
            </a:xfrm>
            <a:prstGeom prst="rect">
              <a:avLst/>
            </a:prstGeom>
          </p:spPr>
        </p:pic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69C86F80-7267-FD42-88DD-04B41A32CEB8}"/>
              </a:ext>
            </a:extLst>
          </p:cNvPr>
          <p:cNvGrpSpPr/>
          <p:nvPr/>
        </p:nvGrpSpPr>
        <p:grpSpPr>
          <a:xfrm>
            <a:off x="8690120" y="774740"/>
            <a:ext cx="3336684" cy="3473324"/>
            <a:chOff x="5410568" y="3394569"/>
            <a:chExt cx="3336684" cy="3473324"/>
          </a:xfrm>
        </p:grpSpPr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386E4531-94B7-444B-A84D-44A0D18B7263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6020058" y="4624533"/>
              <a:ext cx="0" cy="1827681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rgbClr val="C00000"/>
              </a:solidFill>
              <a:prstDash val="dash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E8CD1FE7-E85A-4E41-84B7-C9BBD784DEFE}"/>
                </a:ext>
              </a:extLst>
            </p:cNvPr>
            <p:cNvCxnSpPr>
              <a:cxnSpLocks/>
            </p:cNvCxnSpPr>
            <p:nvPr/>
          </p:nvCxnSpPr>
          <p:spPr bwMode="auto">
            <a:xfrm rot="5400000" flipV="1">
              <a:off x="6294866" y="4327449"/>
              <a:ext cx="0" cy="640080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rgbClr val="C00000"/>
              </a:solidFill>
              <a:prstDash val="sysDot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362013A2-45FF-DA46-A270-A3930AB923DB}"/>
                </a:ext>
              </a:extLst>
            </p:cNvPr>
            <p:cNvCxnSpPr/>
            <p:nvPr/>
          </p:nvCxnSpPr>
          <p:spPr bwMode="auto">
            <a:xfrm flipV="1">
              <a:off x="6545337" y="3663558"/>
              <a:ext cx="0" cy="1005840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rgbClr val="00B050"/>
              </a:solidFill>
              <a:prstDash val="dash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41254245-2DBE-3048-90C1-C2D2673AD763}"/>
                </a:ext>
              </a:extLst>
            </p:cNvPr>
            <p:cNvCxnSpPr/>
            <p:nvPr/>
          </p:nvCxnSpPr>
          <p:spPr bwMode="auto">
            <a:xfrm flipV="1">
              <a:off x="6545333" y="3688227"/>
              <a:ext cx="1554480" cy="0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rgbClr val="00B050"/>
              </a:solidFill>
              <a:prstDash val="sysDot"/>
              <a:round/>
              <a:headEnd type="none" w="med" len="med"/>
              <a:tailEnd type="triangle"/>
            </a:ln>
            <a:effectLst/>
          </p:spPr>
        </p:cxnSp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CBD98966-A738-8A40-B98C-6E5A6DAFFCC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964780" y="3394569"/>
              <a:ext cx="558800" cy="292100"/>
            </a:xfrm>
            <a:prstGeom prst="rect">
              <a:avLst/>
            </a:prstGeom>
          </p:spPr>
        </p:pic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B1FB518C-F3E4-C242-8FDB-7A5844E46EF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51460" y="4273290"/>
              <a:ext cx="533400" cy="330200"/>
            </a:xfrm>
            <a:prstGeom prst="rect">
              <a:avLst/>
            </a:prstGeom>
          </p:spPr>
        </p:pic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E36D5090-B60D-BB47-946F-ABE2F5109DD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967682" y="3724309"/>
              <a:ext cx="508000" cy="330200"/>
            </a:xfrm>
            <a:prstGeom prst="rect">
              <a:avLst/>
            </a:prstGeom>
          </p:spPr>
        </p:pic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4104DA04-B93B-DC46-A05F-1B29D8CD2CD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410568" y="5324007"/>
              <a:ext cx="520700" cy="342900"/>
            </a:xfrm>
            <a:prstGeom prst="rect">
              <a:avLst/>
            </a:prstGeom>
          </p:spPr>
        </p:pic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24A4D696-8C60-6644-9D65-3F52E7936DBC}"/>
                </a:ext>
              </a:extLst>
            </p:cNvPr>
            <p:cNvCxnSpPr/>
            <p:nvPr/>
          </p:nvCxnSpPr>
          <p:spPr bwMode="auto">
            <a:xfrm flipV="1">
              <a:off x="8099813" y="3724309"/>
              <a:ext cx="0" cy="2783960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rgbClr val="0070C0"/>
              </a:solidFill>
              <a:prstDash val="lgDash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5848D1FD-87FA-7943-9535-550CED1DA98D}"/>
                </a:ext>
              </a:extLst>
            </p:cNvPr>
            <p:cNvCxnSpPr/>
            <p:nvPr/>
          </p:nvCxnSpPr>
          <p:spPr bwMode="auto">
            <a:xfrm flipV="1">
              <a:off x="6020058" y="6488448"/>
              <a:ext cx="2104089" cy="0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rgbClr val="0070C0"/>
              </a:solidFill>
              <a:prstDash val="sysDot"/>
              <a:round/>
              <a:headEnd type="none" w="med" len="med"/>
              <a:tailEnd type="triangle"/>
            </a:ln>
            <a:effectLst/>
          </p:spPr>
        </p:cxnSp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593BA11F-A5EB-D24D-8A2F-6B676AFDA7A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723480" y="6550393"/>
              <a:ext cx="520700" cy="317500"/>
            </a:xfrm>
            <a:prstGeom prst="rect">
              <a:avLst/>
            </a:prstGeom>
          </p:spPr>
        </p:pic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84ED19F1-6A5C-7A40-8CEC-F4C04D0986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201152" y="4717719"/>
              <a:ext cx="546100" cy="457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816602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AF2F49-D2A4-1046-A0B9-1F09A9A3EE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0758" y="5377"/>
            <a:ext cx="12113111" cy="769172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pPr algn="ctr">
              <a:spcBef>
                <a:spcPts val="600"/>
              </a:spcBef>
            </a:pPr>
            <a:r>
              <a:rPr lang="en-US" sz="3600" b="1" dirty="0">
                <a:solidFill>
                  <a:srgbClr val="FF0000"/>
                </a:solidFill>
                <a:latin typeface="Garamond" panose="02020404030301010803" pitchFamily="18" charset="0"/>
              </a:rPr>
              <a:t>Theory – Adding Vectors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E927724-6BAD-B444-96FB-CE6E1869CFA6}"/>
              </a:ext>
            </a:extLst>
          </p:cNvPr>
          <p:cNvGrpSpPr>
            <a:grpSpLocks/>
          </p:cNvGrpSpPr>
          <p:nvPr/>
        </p:nvGrpSpPr>
        <p:grpSpPr>
          <a:xfrm>
            <a:off x="4431398" y="1052572"/>
            <a:ext cx="640080" cy="1827681"/>
            <a:chOff x="3970398" y="2135328"/>
            <a:chExt cx="182880" cy="1241168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0A088DF2-1E89-7243-8C11-A296E10A8B58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3970399" y="2135328"/>
              <a:ext cx="157031" cy="1241168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728C2BDF-DFAE-AC4F-BC82-6187D100ACA9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3970398" y="2135328"/>
              <a:ext cx="0" cy="1241168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rgbClr val="C00000"/>
              </a:solidFill>
              <a:prstDash val="dash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21BE5832-37E8-ED46-9143-242AF758B915}"/>
                </a:ext>
              </a:extLst>
            </p:cNvPr>
            <p:cNvCxnSpPr>
              <a:cxnSpLocks/>
            </p:cNvCxnSpPr>
            <p:nvPr/>
          </p:nvCxnSpPr>
          <p:spPr bwMode="auto">
            <a:xfrm rot="5400000" flipV="1">
              <a:off x="4061838" y="3285056"/>
              <a:ext cx="0" cy="182880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rgbClr val="C00000"/>
              </a:solidFill>
              <a:prstDash val="sysDot"/>
              <a:round/>
              <a:headEnd type="none" w="med" len="med"/>
              <a:tailEnd type="triangle"/>
            </a:ln>
            <a:effectLst/>
          </p:spPr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6A34E32-8844-5847-906B-4E3A4B47B3AF}"/>
              </a:ext>
            </a:extLst>
          </p:cNvPr>
          <p:cNvGrpSpPr/>
          <p:nvPr/>
        </p:nvGrpSpPr>
        <p:grpSpPr>
          <a:xfrm>
            <a:off x="6315021" y="1032066"/>
            <a:ext cx="1554480" cy="1005840"/>
            <a:chOff x="8157971" y="2206533"/>
            <a:chExt cx="793154" cy="479934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B042EC48-7557-A143-92A5-367AAE2EDBE5}"/>
                </a:ext>
              </a:extLst>
            </p:cNvPr>
            <p:cNvCxnSpPr/>
            <p:nvPr/>
          </p:nvCxnSpPr>
          <p:spPr bwMode="auto">
            <a:xfrm flipV="1">
              <a:off x="8157971" y="2206533"/>
              <a:ext cx="793154" cy="479934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41E987AA-CC26-4C4E-9367-C7BD6F78A62A}"/>
                </a:ext>
              </a:extLst>
            </p:cNvPr>
            <p:cNvCxnSpPr/>
            <p:nvPr/>
          </p:nvCxnSpPr>
          <p:spPr bwMode="auto">
            <a:xfrm flipV="1">
              <a:off x="8157973" y="2206533"/>
              <a:ext cx="0" cy="479934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rgbClr val="00B050"/>
              </a:solidFill>
              <a:prstDash val="dash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6B50C48C-ACCF-984A-8094-69F7E76CE735}"/>
                </a:ext>
              </a:extLst>
            </p:cNvPr>
            <p:cNvCxnSpPr/>
            <p:nvPr/>
          </p:nvCxnSpPr>
          <p:spPr bwMode="auto">
            <a:xfrm flipV="1">
              <a:off x="8157971" y="2686467"/>
              <a:ext cx="793154" cy="0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rgbClr val="00B050"/>
              </a:solidFill>
              <a:prstDash val="sysDot"/>
              <a:round/>
              <a:headEnd type="none" w="med" len="med"/>
              <a:tailEnd type="triangle"/>
            </a:ln>
            <a:effectLst/>
          </p:spPr>
        </p:cxnSp>
      </p:grp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81254FB-7F55-E44E-92B4-3D7F368D53E9}"/>
              </a:ext>
            </a:extLst>
          </p:cNvPr>
          <p:cNvCxnSpPr>
            <a:cxnSpLocks/>
          </p:cNvCxnSpPr>
          <p:nvPr/>
        </p:nvCxnSpPr>
        <p:spPr bwMode="auto">
          <a:xfrm flipV="1">
            <a:off x="478428" y="869612"/>
            <a:ext cx="549609" cy="1827681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B3D987D-5623-E140-8162-A1AE863EFB7F}"/>
              </a:ext>
            </a:extLst>
          </p:cNvPr>
          <p:cNvCxnSpPr/>
          <p:nvPr/>
        </p:nvCxnSpPr>
        <p:spPr bwMode="auto">
          <a:xfrm flipV="1">
            <a:off x="1406532" y="1494010"/>
            <a:ext cx="1554480" cy="100584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A8BA7C02-C4A9-EC43-844B-DFC6712728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61" y="1346767"/>
            <a:ext cx="406400" cy="4699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702419A6-41D3-3443-A689-8242E73E47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3457" y="2132290"/>
            <a:ext cx="406400" cy="4445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42E5DA17-687C-0945-B94B-AF7C40BB27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3818" y="1261563"/>
            <a:ext cx="406400" cy="4699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1DA8F369-6D1F-1747-AB27-963D90E083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8015" y="2993176"/>
            <a:ext cx="533400" cy="3302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C3DD5B73-EBE8-B240-BBC3-A7D694840F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50225" y="1553464"/>
            <a:ext cx="520700" cy="3429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1CDF3B5F-741F-744B-8AD0-CD338BFCC0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15982" y="2100134"/>
            <a:ext cx="558800" cy="29210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3BC4643F-39C7-1C4C-B5A7-98337F81E2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5409" y="1363536"/>
            <a:ext cx="508000" cy="33020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CADB21CD-34BE-254C-8450-B3818CB608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1102" y="919036"/>
            <a:ext cx="406400" cy="444500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A79BC389-D067-2141-8600-F90D0FB5F9D2}"/>
              </a:ext>
            </a:extLst>
          </p:cNvPr>
          <p:cNvGrpSpPr/>
          <p:nvPr/>
        </p:nvGrpSpPr>
        <p:grpSpPr>
          <a:xfrm>
            <a:off x="113454" y="3446248"/>
            <a:ext cx="3199476" cy="2818733"/>
            <a:chOff x="5997055" y="971866"/>
            <a:chExt cx="3199476" cy="2818733"/>
          </a:xfrm>
        </p:grpSpPr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8E4B8684-014D-C44D-B762-28D59D720B69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6194946" y="1962918"/>
              <a:ext cx="549609" cy="1827681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117F5A02-77A8-6443-89E1-2A2EAAF09300}"/>
                </a:ext>
              </a:extLst>
            </p:cNvPr>
            <p:cNvCxnSpPr/>
            <p:nvPr/>
          </p:nvCxnSpPr>
          <p:spPr bwMode="auto">
            <a:xfrm flipV="1">
              <a:off x="6744555" y="971866"/>
              <a:ext cx="1554480" cy="1005840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06A0A3E4-69EA-EE4E-B4C8-18F8F76EFEEA}"/>
                </a:ext>
              </a:extLst>
            </p:cNvPr>
            <p:cNvCxnSpPr/>
            <p:nvPr/>
          </p:nvCxnSpPr>
          <p:spPr bwMode="auto">
            <a:xfrm flipV="1">
              <a:off x="6194946" y="1006639"/>
              <a:ext cx="2104089" cy="2783960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CC156BC7-0D52-3148-ADE4-7782246AB70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367731" y="2286649"/>
              <a:ext cx="1828800" cy="622300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7C402580-7C7A-0F40-ADC7-4F4A4080E8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61331" y="1145541"/>
              <a:ext cx="406400" cy="444500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A7BF7300-A965-9A4D-A029-248ACE6BF7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97055" y="2436789"/>
              <a:ext cx="406400" cy="469900"/>
            </a:xfrm>
            <a:prstGeom prst="rect">
              <a:avLst/>
            </a:prstGeom>
          </p:spPr>
        </p:pic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DA81EBCA-2C4A-8A4E-8FCF-B926CCC0C383}"/>
              </a:ext>
            </a:extLst>
          </p:cNvPr>
          <p:cNvGrpSpPr/>
          <p:nvPr/>
        </p:nvGrpSpPr>
        <p:grpSpPr>
          <a:xfrm>
            <a:off x="4163983" y="3426233"/>
            <a:ext cx="3336684" cy="3473324"/>
            <a:chOff x="8306494" y="674743"/>
            <a:chExt cx="3336684" cy="3473324"/>
          </a:xfrm>
        </p:grpSpPr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D3B90E15-1575-3E45-8FD5-2911351B4247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8915988" y="1904707"/>
              <a:ext cx="549609" cy="1827681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5AE823A4-D7A7-844A-8F14-3BA90B1BD5E2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8915984" y="1904707"/>
              <a:ext cx="0" cy="1827681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rgbClr val="C00000"/>
              </a:solidFill>
              <a:prstDash val="dash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6EACBDDC-BA93-FB40-898A-57C9C92BD8E4}"/>
                </a:ext>
              </a:extLst>
            </p:cNvPr>
            <p:cNvCxnSpPr>
              <a:cxnSpLocks/>
            </p:cNvCxnSpPr>
            <p:nvPr/>
          </p:nvCxnSpPr>
          <p:spPr bwMode="auto">
            <a:xfrm rot="5400000" flipV="1">
              <a:off x="9190792" y="1607623"/>
              <a:ext cx="0" cy="640080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rgbClr val="C00000"/>
              </a:solidFill>
              <a:prstDash val="sysDot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E65188CE-0ABB-C945-8CA8-A0E719B1AD20}"/>
                </a:ext>
              </a:extLst>
            </p:cNvPr>
            <p:cNvCxnSpPr/>
            <p:nvPr/>
          </p:nvCxnSpPr>
          <p:spPr bwMode="auto">
            <a:xfrm flipV="1">
              <a:off x="9441259" y="943732"/>
              <a:ext cx="1554480" cy="1005840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23940188-B5DC-2F4E-A19D-DB730408D4F7}"/>
                </a:ext>
              </a:extLst>
            </p:cNvPr>
            <p:cNvCxnSpPr/>
            <p:nvPr/>
          </p:nvCxnSpPr>
          <p:spPr bwMode="auto">
            <a:xfrm flipV="1">
              <a:off x="9441263" y="943732"/>
              <a:ext cx="0" cy="1005840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rgbClr val="00B050"/>
              </a:solidFill>
              <a:prstDash val="dash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C5A1B85C-421F-8A40-BE55-0B8E28C9BB98}"/>
                </a:ext>
              </a:extLst>
            </p:cNvPr>
            <p:cNvCxnSpPr/>
            <p:nvPr/>
          </p:nvCxnSpPr>
          <p:spPr bwMode="auto">
            <a:xfrm flipV="1">
              <a:off x="9441259" y="968401"/>
              <a:ext cx="1554480" cy="0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rgbClr val="00B050"/>
              </a:solidFill>
              <a:prstDash val="sysDot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B7A617E0-D4C1-6F4A-98A7-D28BE71194CC}"/>
                </a:ext>
              </a:extLst>
            </p:cNvPr>
            <p:cNvCxnSpPr/>
            <p:nvPr/>
          </p:nvCxnSpPr>
          <p:spPr bwMode="auto">
            <a:xfrm flipV="1">
              <a:off x="8891650" y="989953"/>
              <a:ext cx="2104089" cy="2783960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9EDA55E2-8B1C-2146-B012-2F4905B85A4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860706" y="674743"/>
              <a:ext cx="558800" cy="292100"/>
            </a:xfrm>
            <a:prstGeom prst="rect">
              <a:avLst/>
            </a:prstGeom>
          </p:spPr>
        </p:pic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50594256-EEE3-A34F-A521-61A3FA8F821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847386" y="1553464"/>
              <a:ext cx="533400" cy="330200"/>
            </a:xfrm>
            <a:prstGeom prst="rect">
              <a:avLst/>
            </a:prstGeom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4B64EE67-F9B6-484E-905B-5115139C66A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863608" y="1004483"/>
              <a:ext cx="508000" cy="330200"/>
            </a:xfrm>
            <a:prstGeom prst="rect">
              <a:avLst/>
            </a:prstGeom>
          </p:spPr>
        </p:pic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DA9F7DEF-7673-5E45-A335-7A6E9ED7863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306494" y="2604181"/>
              <a:ext cx="520700" cy="342900"/>
            </a:xfrm>
            <a:prstGeom prst="rect">
              <a:avLst/>
            </a:prstGeom>
          </p:spPr>
        </p:pic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1C166D0B-1D44-4A4F-82BB-6F0AFB3FC751}"/>
                </a:ext>
              </a:extLst>
            </p:cNvPr>
            <p:cNvCxnSpPr/>
            <p:nvPr/>
          </p:nvCxnSpPr>
          <p:spPr bwMode="auto">
            <a:xfrm flipV="1">
              <a:off x="10995739" y="1004483"/>
              <a:ext cx="0" cy="2783960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rgbClr val="0070C0"/>
              </a:solidFill>
              <a:prstDash val="lgDash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F2D58EF1-6CAB-6F44-9F7B-3F9F23773815}"/>
                </a:ext>
              </a:extLst>
            </p:cNvPr>
            <p:cNvCxnSpPr/>
            <p:nvPr/>
          </p:nvCxnSpPr>
          <p:spPr bwMode="auto">
            <a:xfrm flipV="1">
              <a:off x="8915984" y="3768622"/>
              <a:ext cx="2104089" cy="0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rgbClr val="0070C0"/>
              </a:solidFill>
              <a:prstDash val="sysDot"/>
              <a:round/>
              <a:headEnd type="none" w="med" len="med"/>
              <a:tailEnd type="triangle"/>
            </a:ln>
            <a:effectLst/>
          </p:spPr>
        </p:cxnSp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C6C74A7C-789B-B947-B260-87B85F4FBB0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619406" y="3830567"/>
              <a:ext cx="520700" cy="317500"/>
            </a:xfrm>
            <a:prstGeom prst="rect">
              <a:avLst/>
            </a:prstGeom>
          </p:spPr>
        </p:pic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E7D0092B-27E4-C34B-B248-BD76D498F11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1097078" y="1997893"/>
              <a:ext cx="546100" cy="457200"/>
            </a:xfrm>
            <a:prstGeom prst="rect">
              <a:avLst/>
            </a:prstGeom>
          </p:spPr>
        </p:pic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69C86F80-7267-FD42-88DD-04B41A32CEB8}"/>
              </a:ext>
            </a:extLst>
          </p:cNvPr>
          <p:cNvGrpSpPr/>
          <p:nvPr/>
        </p:nvGrpSpPr>
        <p:grpSpPr>
          <a:xfrm>
            <a:off x="8588199" y="1896364"/>
            <a:ext cx="3336684" cy="3473324"/>
            <a:chOff x="5410568" y="3394569"/>
            <a:chExt cx="3336684" cy="3473324"/>
          </a:xfrm>
        </p:grpSpPr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386E4531-94B7-444B-A84D-44A0D18B7263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6020058" y="4624533"/>
              <a:ext cx="0" cy="1827681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rgbClr val="C00000"/>
              </a:solidFill>
              <a:prstDash val="dash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E8CD1FE7-E85A-4E41-84B7-C9BBD784DEFE}"/>
                </a:ext>
              </a:extLst>
            </p:cNvPr>
            <p:cNvCxnSpPr>
              <a:cxnSpLocks/>
            </p:cNvCxnSpPr>
            <p:nvPr/>
          </p:nvCxnSpPr>
          <p:spPr bwMode="auto">
            <a:xfrm rot="5400000" flipV="1">
              <a:off x="6294866" y="4327449"/>
              <a:ext cx="0" cy="640080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rgbClr val="C00000"/>
              </a:solidFill>
              <a:prstDash val="sysDot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362013A2-45FF-DA46-A270-A3930AB923DB}"/>
                </a:ext>
              </a:extLst>
            </p:cNvPr>
            <p:cNvCxnSpPr/>
            <p:nvPr/>
          </p:nvCxnSpPr>
          <p:spPr bwMode="auto">
            <a:xfrm flipV="1">
              <a:off x="6545337" y="3663558"/>
              <a:ext cx="0" cy="1005840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rgbClr val="00B050"/>
              </a:solidFill>
              <a:prstDash val="dash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41254245-2DBE-3048-90C1-C2D2673AD763}"/>
                </a:ext>
              </a:extLst>
            </p:cNvPr>
            <p:cNvCxnSpPr/>
            <p:nvPr/>
          </p:nvCxnSpPr>
          <p:spPr bwMode="auto">
            <a:xfrm flipV="1">
              <a:off x="6545333" y="3688227"/>
              <a:ext cx="1554480" cy="0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rgbClr val="00B050"/>
              </a:solidFill>
              <a:prstDash val="sysDot"/>
              <a:round/>
              <a:headEnd type="none" w="med" len="med"/>
              <a:tailEnd type="triangle"/>
            </a:ln>
            <a:effectLst/>
          </p:spPr>
        </p:cxnSp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CBD98966-A738-8A40-B98C-6E5A6DAFFCC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964780" y="3394569"/>
              <a:ext cx="558800" cy="292100"/>
            </a:xfrm>
            <a:prstGeom prst="rect">
              <a:avLst/>
            </a:prstGeom>
          </p:spPr>
        </p:pic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B1FB518C-F3E4-C242-8FDB-7A5844E46EF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51460" y="4273290"/>
              <a:ext cx="533400" cy="330200"/>
            </a:xfrm>
            <a:prstGeom prst="rect">
              <a:avLst/>
            </a:prstGeom>
          </p:spPr>
        </p:pic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E36D5090-B60D-BB47-946F-ABE2F5109DD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967682" y="3724309"/>
              <a:ext cx="508000" cy="330200"/>
            </a:xfrm>
            <a:prstGeom prst="rect">
              <a:avLst/>
            </a:prstGeom>
          </p:spPr>
        </p:pic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4104DA04-B93B-DC46-A05F-1B29D8CD2CD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410568" y="5324007"/>
              <a:ext cx="520700" cy="342900"/>
            </a:xfrm>
            <a:prstGeom prst="rect">
              <a:avLst/>
            </a:prstGeom>
          </p:spPr>
        </p:pic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24A4D696-8C60-6644-9D65-3F52E7936DBC}"/>
                </a:ext>
              </a:extLst>
            </p:cNvPr>
            <p:cNvCxnSpPr/>
            <p:nvPr/>
          </p:nvCxnSpPr>
          <p:spPr bwMode="auto">
            <a:xfrm flipV="1">
              <a:off x="8099813" y="3724309"/>
              <a:ext cx="0" cy="2783960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rgbClr val="0070C0"/>
              </a:solidFill>
              <a:prstDash val="lgDash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5848D1FD-87FA-7943-9535-550CED1DA98D}"/>
                </a:ext>
              </a:extLst>
            </p:cNvPr>
            <p:cNvCxnSpPr/>
            <p:nvPr/>
          </p:nvCxnSpPr>
          <p:spPr bwMode="auto">
            <a:xfrm flipV="1">
              <a:off x="6020058" y="6488448"/>
              <a:ext cx="2104089" cy="0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rgbClr val="0070C0"/>
              </a:solidFill>
              <a:prstDash val="sysDot"/>
              <a:round/>
              <a:headEnd type="none" w="med" len="med"/>
              <a:tailEnd type="triangle"/>
            </a:ln>
            <a:effectLst/>
          </p:spPr>
        </p:cxnSp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593BA11F-A5EB-D24D-8A2F-6B676AFDA7A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723480" y="6550393"/>
              <a:ext cx="520700" cy="317500"/>
            </a:xfrm>
            <a:prstGeom prst="rect">
              <a:avLst/>
            </a:prstGeom>
          </p:spPr>
        </p:pic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84ED19F1-6A5C-7A40-8CEC-F4C04D0986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201152" y="4717719"/>
              <a:ext cx="546100" cy="457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633683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BBD0755-4D4F-4940-8117-8E499DA822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258" y="277586"/>
            <a:ext cx="3663622" cy="39134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0352B4C-7DCF-A344-832D-DC6462A1A5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3853" y="3614057"/>
            <a:ext cx="7878147" cy="3243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6143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33C114D-2948-734D-AAAB-DB0C92BAE6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457" y="0"/>
            <a:ext cx="11963603" cy="6949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463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7EF49E1-D3FB-D24A-8092-0B717376D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" y="-45720"/>
            <a:ext cx="12007577" cy="6949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7822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AF2F49-D2A4-1046-A0B9-1F09A9A3EE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0758" y="5377"/>
            <a:ext cx="12113111" cy="769172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pPr algn="ctr">
              <a:spcBef>
                <a:spcPts val="600"/>
              </a:spcBef>
            </a:pPr>
            <a:r>
              <a:rPr lang="en-US" sz="3600" b="1" dirty="0">
                <a:solidFill>
                  <a:srgbClr val="FF0000"/>
                </a:solidFill>
                <a:latin typeface="Garamond" panose="02020404030301010803" pitchFamily="18" charset="0"/>
              </a:rPr>
              <a:t>Experimental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655927-D90F-1946-9E7A-BC4C16B527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1709" y="774549"/>
            <a:ext cx="11820643" cy="5081683"/>
          </a:xfrm>
        </p:spPr>
        <p:txBody>
          <a:bodyPr/>
          <a:lstStyle/>
          <a:p>
            <a:pPr marL="0" indent="0">
              <a:buNone/>
            </a:pPr>
            <a:r>
              <a:rPr lang="en-US" sz="2400" b="1" dirty="0"/>
              <a:t>Purpose</a:t>
            </a:r>
          </a:p>
          <a:p>
            <a:r>
              <a:rPr lang="en-US" sz="2400" dirty="0"/>
              <a:t>Compute the total initial and total final momentum of a two-dimensional system</a:t>
            </a:r>
          </a:p>
          <a:p>
            <a:r>
              <a:rPr lang="en-US" sz="2400" dirty="0"/>
              <a:t>Verify the law of conservation of momentum in elastic collisions</a:t>
            </a:r>
          </a:p>
          <a:p>
            <a:endParaRPr lang="en-US" sz="2400" dirty="0"/>
          </a:p>
          <a:p>
            <a:pPr marL="0" indent="0">
              <a:buNone/>
            </a:pPr>
            <a:r>
              <a:rPr lang="en-US" sz="2400" b="1" dirty="0"/>
              <a:t>Apparatus</a:t>
            </a:r>
          </a:p>
          <a:p>
            <a:r>
              <a:rPr lang="en-US" sz="2400" dirty="0"/>
              <a:t>Plastic pucks (2)</a:t>
            </a:r>
          </a:p>
          <a:p>
            <a:r>
              <a:rPr lang="en-US" sz="2400" dirty="0"/>
              <a:t>Air table</a:t>
            </a:r>
          </a:p>
          <a:p>
            <a:r>
              <a:rPr lang="en-US" sz="2400" dirty="0"/>
              <a:t>Recording and analysis software</a:t>
            </a:r>
          </a:p>
          <a:p>
            <a:r>
              <a:rPr lang="en-US" sz="2400" dirty="0"/>
              <a:t>Mass balance</a:t>
            </a:r>
          </a:p>
          <a:p>
            <a:r>
              <a:rPr lang="en-US" sz="2400" dirty="0"/>
              <a:t>Meter stick</a:t>
            </a:r>
          </a:p>
        </p:txBody>
      </p:sp>
      <p:pic>
        <p:nvPicPr>
          <p:cNvPr id="10" name="Picture 9" descr="A picture containing indoor, white, sitting, black&#10;&#10;Description automatically generated">
            <a:extLst>
              <a:ext uri="{FF2B5EF4-FFF2-40B4-BE49-F238E27FC236}">
                <a16:creationId xmlns:a16="http://schemas.microsoft.com/office/drawing/2014/main" id="{014E98B9-ED93-4143-AC49-F22E435DBFD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6388000" y="1849868"/>
            <a:ext cx="4338993" cy="5212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9419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5B4083F-4908-FF47-9102-9BD6B67076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968" y="132736"/>
            <a:ext cx="120557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6255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E365ECA-D5A7-9B40-814F-274C0DF3D8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214" y="0"/>
            <a:ext cx="11958672" cy="6949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9147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3CF4715-8B14-1C45-9B2F-675124EB66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716" y="0"/>
            <a:ext cx="11949780" cy="6949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240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02D03C4-F497-C949-A26E-BF73157651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227" y="-45720"/>
            <a:ext cx="12097236" cy="6949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5102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8AE3AA8-885C-1B48-8904-D769FE6662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4325" y="365760"/>
            <a:ext cx="12396325" cy="6492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0505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AF2F49-D2A4-1046-A0B9-1F09A9A3EE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0758" y="5377"/>
            <a:ext cx="12113111" cy="769172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pPr algn="ctr">
              <a:spcBef>
                <a:spcPts val="600"/>
              </a:spcBef>
            </a:pPr>
            <a:r>
              <a:rPr lang="en-US" sz="3600" b="1" dirty="0">
                <a:solidFill>
                  <a:srgbClr val="FF0000"/>
                </a:solidFill>
                <a:latin typeface="Garamond" panose="02020404030301010803" pitchFamily="18" charset="0"/>
              </a:rPr>
              <a:t>Final Results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655927-D90F-1946-9E7A-BC4C16B5273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93251" y="1000462"/>
                <a:ext cx="9550400" cy="4887720"/>
              </a:xfrm>
            </p:spPr>
            <p:txBody>
              <a:bodyPr/>
              <a:lstStyle/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r>
                  <a:rPr lang="en-US" sz="2400" dirty="0"/>
                  <a:t>Report your value for initial momentum:</a:t>
                </a:r>
              </a:p>
              <a:p>
                <a:pPr marL="0" indent="0" algn="ctr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r>
                  <a:rPr lang="en-US" sz="2400" dirty="0"/>
                  <a:t>Report your value for final momentum:</a:t>
                </a:r>
              </a:p>
              <a:p>
                <a:pPr marL="0" indent="0" algn="ctr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r>
                  <a:rPr lang="en-US" sz="2400" dirty="0"/>
                  <a:t>Conservation of momentum means initial and final momentum should be equal, and therefore their difference should be zero. 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endParaRPr lang="en-US" sz="2400" dirty="0"/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r>
                  <a:rPr lang="en-US" sz="2400" dirty="0"/>
                  <a:t>To get insight to the accuracy of our experiment, we can compute the percent fractional error:</a:t>
                </a:r>
              </a:p>
              <a:p>
                <a:pPr marL="0" indent="0" algn="ctr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𝑃𝐹𝐸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∗100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655927-D90F-1946-9E7A-BC4C16B5273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3251" y="1000462"/>
                <a:ext cx="9550400" cy="4887720"/>
              </a:xfrm>
              <a:blipFill>
                <a:blip r:embed="rId2"/>
                <a:stretch>
                  <a:fillRect l="-930" t="-1036" r="-1726" b="-9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24910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AF2F49-D2A4-1046-A0B9-1F09A9A3EE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0758" y="5377"/>
            <a:ext cx="12113111" cy="769172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pPr algn="ctr">
              <a:spcBef>
                <a:spcPts val="600"/>
              </a:spcBef>
            </a:pPr>
            <a:r>
              <a:rPr lang="en-US" sz="3600" b="1" dirty="0">
                <a:solidFill>
                  <a:srgbClr val="FF0000"/>
                </a:solidFill>
                <a:latin typeface="Garamond" panose="02020404030301010803" pitchFamily="18" charset="0"/>
              </a:rPr>
              <a:t>Theory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5700373-1D5D-5143-B0EB-FC6B9B43A33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4399" y="4867390"/>
            <a:ext cx="1881415" cy="6426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7E33ED1-6431-6749-BE8D-C22CB8FDE47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5654" y="5727353"/>
            <a:ext cx="2158903" cy="5650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8B4B8FD-2BDB-3349-A8F0-FBB1C878697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4399" y="1334124"/>
            <a:ext cx="2158903" cy="330498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0EF9382-4540-0F42-AB74-160048A78695}"/>
              </a:ext>
            </a:extLst>
          </p:cNvPr>
          <p:cNvSpPr txBox="1"/>
          <p:nvPr/>
        </p:nvSpPr>
        <p:spPr>
          <a:xfrm>
            <a:off x="4201886" y="842533"/>
            <a:ext cx="29209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Cartesian Coordinates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6FB7A06-D669-824A-9971-61FE4D624E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737638"/>
            <a:ext cx="2438400" cy="304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79B94F4-385B-084E-98DE-48BE898D72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28908" y="1737638"/>
            <a:ext cx="2400300" cy="30353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918AA38-7CF5-1F44-83B4-35E72D407D2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64263" y="4867389"/>
            <a:ext cx="2413085" cy="76917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1D00C04-04DA-2D41-9BBD-C2D97B414FA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29208" y="5704632"/>
            <a:ext cx="2981192" cy="67413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A9EEA09-A09E-7148-AB9D-9527EF80412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28907" y="4772938"/>
            <a:ext cx="1661857" cy="73711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44906A5-452F-6B45-8D6F-9436010B813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28907" y="5711501"/>
            <a:ext cx="1524000" cy="660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CFEA946-A332-0848-A6EB-D849A7AC1618}"/>
              </a:ext>
            </a:extLst>
          </p:cNvPr>
          <p:cNvSpPr txBox="1"/>
          <p:nvPr/>
        </p:nvSpPr>
        <p:spPr>
          <a:xfrm>
            <a:off x="277157" y="842533"/>
            <a:ext cx="23936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Polar Coordinates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4E3D70B-C237-1248-A301-5501EE78CC39}"/>
              </a:ext>
            </a:extLst>
          </p:cNvPr>
          <p:cNvSpPr txBox="1"/>
          <p:nvPr/>
        </p:nvSpPr>
        <p:spPr>
          <a:xfrm>
            <a:off x="7868562" y="826828"/>
            <a:ext cx="39885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Cartesian vs Polar Coordinates</a:t>
            </a:r>
          </a:p>
        </p:txBody>
      </p:sp>
    </p:spTree>
    <p:extLst>
      <p:ext uri="{BB962C8B-B14F-4D97-AF65-F5344CB8AC3E}">
        <p14:creationId xmlns:p14="http://schemas.microsoft.com/office/powerpoint/2010/main" val="4625617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AF2F49-D2A4-1046-A0B9-1F09A9A3EE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0758" y="5377"/>
            <a:ext cx="12113111" cy="769172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pPr algn="ctr">
              <a:spcBef>
                <a:spcPts val="600"/>
              </a:spcBef>
            </a:pPr>
            <a:r>
              <a:rPr lang="en-US" sz="3600" b="1" dirty="0">
                <a:solidFill>
                  <a:srgbClr val="FF0000"/>
                </a:solidFill>
                <a:latin typeface="Garamond" panose="02020404030301010803" pitchFamily="18" charset="0"/>
              </a:rPr>
              <a:t>Theory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6CEA22D-E7F9-5246-AF94-238F42AFFD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1" y="866438"/>
            <a:ext cx="5240958" cy="215013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494AA40-2485-9D4B-B5A3-D2C79D96EA5C}"/>
              </a:ext>
            </a:extLst>
          </p:cNvPr>
          <p:cNvSpPr/>
          <p:nvPr/>
        </p:nvSpPr>
        <p:spPr>
          <a:xfrm>
            <a:off x="-10758" y="3154386"/>
            <a:ext cx="114681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Helvetica" pitchFamily="2" charset="0"/>
              </a:rPr>
              <a:t>Using the Pythagorean theorem, we can convert from Cartesian to polar:</a:t>
            </a:r>
            <a:endParaRPr lang="en-US" sz="2400" dirty="0">
              <a:effectLst/>
              <a:latin typeface="Helvetica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2D79C0-15CC-6E49-A796-A55441BF0A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4607" y="3753863"/>
            <a:ext cx="2527300" cy="571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37F4BC6-660E-1347-A213-6506E78321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4807" y="4662447"/>
            <a:ext cx="2197100" cy="9398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8A17177-DD84-1645-892D-FF6F1AEE17A3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88528" y="3636357"/>
            <a:ext cx="6003472" cy="3221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1496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AF2F49-D2A4-1046-A0B9-1F09A9A3EE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0758" y="5377"/>
            <a:ext cx="12113111" cy="769172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pPr algn="ctr">
              <a:spcBef>
                <a:spcPts val="600"/>
              </a:spcBef>
            </a:pPr>
            <a:r>
              <a:rPr lang="en-US" sz="3600" b="1" dirty="0">
                <a:solidFill>
                  <a:srgbClr val="FF0000"/>
                </a:solidFill>
                <a:latin typeface="Garamond" panose="02020404030301010803" pitchFamily="18" charset="0"/>
              </a:rPr>
              <a:t>Theory – Adding Vectors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81254FB-7F55-E44E-92B4-3D7F368D53E9}"/>
              </a:ext>
            </a:extLst>
          </p:cNvPr>
          <p:cNvCxnSpPr>
            <a:cxnSpLocks/>
          </p:cNvCxnSpPr>
          <p:nvPr/>
        </p:nvCxnSpPr>
        <p:spPr bwMode="auto">
          <a:xfrm flipV="1">
            <a:off x="478428" y="869612"/>
            <a:ext cx="549609" cy="1827681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B3D987D-5623-E140-8162-A1AE863EFB7F}"/>
              </a:ext>
            </a:extLst>
          </p:cNvPr>
          <p:cNvCxnSpPr/>
          <p:nvPr/>
        </p:nvCxnSpPr>
        <p:spPr bwMode="auto">
          <a:xfrm flipV="1">
            <a:off x="1406532" y="1494010"/>
            <a:ext cx="1554480" cy="100584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A8BA7C02-C4A9-EC43-844B-DFC6712728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61" y="1346767"/>
            <a:ext cx="406400" cy="4699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702419A6-41D3-3443-A689-8242E73E47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3457" y="2132290"/>
            <a:ext cx="406400" cy="44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7350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AF2F49-D2A4-1046-A0B9-1F09A9A3EE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0758" y="5377"/>
            <a:ext cx="12113111" cy="769172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pPr algn="ctr">
              <a:spcBef>
                <a:spcPts val="600"/>
              </a:spcBef>
            </a:pPr>
            <a:r>
              <a:rPr lang="en-US" sz="3600" b="1" dirty="0">
                <a:solidFill>
                  <a:srgbClr val="FF0000"/>
                </a:solidFill>
                <a:latin typeface="Garamond" panose="02020404030301010803" pitchFamily="18" charset="0"/>
              </a:rPr>
              <a:t>Theory – Adding Vectors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81254FB-7F55-E44E-92B4-3D7F368D53E9}"/>
              </a:ext>
            </a:extLst>
          </p:cNvPr>
          <p:cNvCxnSpPr>
            <a:cxnSpLocks/>
          </p:cNvCxnSpPr>
          <p:nvPr/>
        </p:nvCxnSpPr>
        <p:spPr bwMode="auto">
          <a:xfrm flipV="1">
            <a:off x="478428" y="869612"/>
            <a:ext cx="549609" cy="1827681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B3D987D-5623-E140-8162-A1AE863EFB7F}"/>
              </a:ext>
            </a:extLst>
          </p:cNvPr>
          <p:cNvCxnSpPr/>
          <p:nvPr/>
        </p:nvCxnSpPr>
        <p:spPr bwMode="auto">
          <a:xfrm flipV="1">
            <a:off x="1406532" y="1494010"/>
            <a:ext cx="1554480" cy="100584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A8BA7C02-C4A9-EC43-844B-DFC6712728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61" y="1346767"/>
            <a:ext cx="406400" cy="4699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702419A6-41D3-3443-A689-8242E73E47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3457" y="2132290"/>
            <a:ext cx="406400" cy="444500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A79BC389-D067-2141-8600-F90D0FB5F9D2}"/>
              </a:ext>
            </a:extLst>
          </p:cNvPr>
          <p:cNvGrpSpPr/>
          <p:nvPr/>
        </p:nvGrpSpPr>
        <p:grpSpPr>
          <a:xfrm>
            <a:off x="113454" y="3446248"/>
            <a:ext cx="3199476" cy="2818733"/>
            <a:chOff x="5997055" y="971866"/>
            <a:chExt cx="3199476" cy="2818733"/>
          </a:xfrm>
        </p:grpSpPr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8E4B8684-014D-C44D-B762-28D59D720B69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6194946" y="1962918"/>
              <a:ext cx="549609" cy="1827681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117F5A02-77A8-6443-89E1-2A2EAAF09300}"/>
                </a:ext>
              </a:extLst>
            </p:cNvPr>
            <p:cNvCxnSpPr/>
            <p:nvPr/>
          </p:nvCxnSpPr>
          <p:spPr bwMode="auto">
            <a:xfrm flipV="1">
              <a:off x="6744555" y="971866"/>
              <a:ext cx="1554480" cy="1005840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06A0A3E4-69EA-EE4E-B4C8-18F8F76EFEEA}"/>
                </a:ext>
              </a:extLst>
            </p:cNvPr>
            <p:cNvCxnSpPr/>
            <p:nvPr/>
          </p:nvCxnSpPr>
          <p:spPr bwMode="auto">
            <a:xfrm flipV="1">
              <a:off x="6194946" y="1006639"/>
              <a:ext cx="2104089" cy="2783960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CC156BC7-0D52-3148-ADE4-7782246AB70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367731" y="2286649"/>
              <a:ext cx="1828800" cy="622300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7C402580-7C7A-0F40-ADC7-4F4A4080E8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61331" y="1145541"/>
              <a:ext cx="406400" cy="444500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A7BF7300-A965-9A4D-A029-248ACE6BF7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97055" y="2436789"/>
              <a:ext cx="406400" cy="4699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789184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AF2F49-D2A4-1046-A0B9-1F09A9A3EE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0758" y="5377"/>
            <a:ext cx="12113111" cy="769172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pPr algn="ctr">
              <a:spcBef>
                <a:spcPts val="600"/>
              </a:spcBef>
            </a:pPr>
            <a:r>
              <a:rPr lang="en-US" sz="3600" b="1" dirty="0">
                <a:solidFill>
                  <a:srgbClr val="FF0000"/>
                </a:solidFill>
                <a:latin typeface="Garamond" panose="02020404030301010803" pitchFamily="18" charset="0"/>
              </a:rPr>
              <a:t>Theory – Adding Vectors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A088DF2-1E89-7243-8C11-A296E10A8B58}"/>
              </a:ext>
            </a:extLst>
          </p:cNvPr>
          <p:cNvCxnSpPr>
            <a:cxnSpLocks/>
          </p:cNvCxnSpPr>
          <p:nvPr/>
        </p:nvCxnSpPr>
        <p:spPr bwMode="auto">
          <a:xfrm flipV="1">
            <a:off x="4431402" y="1052572"/>
            <a:ext cx="549609" cy="1827681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81254FB-7F55-E44E-92B4-3D7F368D53E9}"/>
              </a:ext>
            </a:extLst>
          </p:cNvPr>
          <p:cNvCxnSpPr>
            <a:cxnSpLocks/>
          </p:cNvCxnSpPr>
          <p:nvPr/>
        </p:nvCxnSpPr>
        <p:spPr bwMode="auto">
          <a:xfrm flipV="1">
            <a:off x="478428" y="869612"/>
            <a:ext cx="549609" cy="1827681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B3D987D-5623-E140-8162-A1AE863EFB7F}"/>
              </a:ext>
            </a:extLst>
          </p:cNvPr>
          <p:cNvCxnSpPr/>
          <p:nvPr/>
        </p:nvCxnSpPr>
        <p:spPr bwMode="auto">
          <a:xfrm flipV="1">
            <a:off x="1406532" y="1494010"/>
            <a:ext cx="1554480" cy="100584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A8BA7C02-C4A9-EC43-844B-DFC6712728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61" y="1346767"/>
            <a:ext cx="406400" cy="4699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702419A6-41D3-3443-A689-8242E73E47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3457" y="2132290"/>
            <a:ext cx="406400" cy="4445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42E5DA17-687C-0945-B94B-AF7C40BB27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3818" y="1261563"/>
            <a:ext cx="406400" cy="469900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A79BC389-D067-2141-8600-F90D0FB5F9D2}"/>
              </a:ext>
            </a:extLst>
          </p:cNvPr>
          <p:cNvGrpSpPr/>
          <p:nvPr/>
        </p:nvGrpSpPr>
        <p:grpSpPr>
          <a:xfrm>
            <a:off x="113454" y="3446248"/>
            <a:ext cx="3199476" cy="2818733"/>
            <a:chOff x="5997055" y="971866"/>
            <a:chExt cx="3199476" cy="2818733"/>
          </a:xfrm>
        </p:grpSpPr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8E4B8684-014D-C44D-B762-28D59D720B69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6194946" y="1962918"/>
              <a:ext cx="549609" cy="1827681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117F5A02-77A8-6443-89E1-2A2EAAF09300}"/>
                </a:ext>
              </a:extLst>
            </p:cNvPr>
            <p:cNvCxnSpPr/>
            <p:nvPr/>
          </p:nvCxnSpPr>
          <p:spPr bwMode="auto">
            <a:xfrm flipV="1">
              <a:off x="6744555" y="971866"/>
              <a:ext cx="1554480" cy="1005840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06A0A3E4-69EA-EE4E-B4C8-18F8F76EFEEA}"/>
                </a:ext>
              </a:extLst>
            </p:cNvPr>
            <p:cNvCxnSpPr/>
            <p:nvPr/>
          </p:nvCxnSpPr>
          <p:spPr bwMode="auto">
            <a:xfrm flipV="1">
              <a:off x="6194946" y="1006639"/>
              <a:ext cx="2104089" cy="2783960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CC156BC7-0D52-3148-ADE4-7782246AB70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367731" y="2286649"/>
              <a:ext cx="1828800" cy="622300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7C402580-7C7A-0F40-ADC7-4F4A4080E8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61331" y="1145541"/>
              <a:ext cx="406400" cy="444500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A7BF7300-A965-9A4D-A029-248ACE6BF7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97055" y="2436789"/>
              <a:ext cx="406400" cy="4699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4096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AF2F49-D2A4-1046-A0B9-1F09A9A3EE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0758" y="5377"/>
            <a:ext cx="12113111" cy="769172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pPr algn="ctr">
              <a:spcBef>
                <a:spcPts val="600"/>
              </a:spcBef>
            </a:pPr>
            <a:r>
              <a:rPr lang="en-US" sz="3600" b="1" dirty="0">
                <a:solidFill>
                  <a:srgbClr val="FF0000"/>
                </a:solidFill>
                <a:latin typeface="Garamond" panose="02020404030301010803" pitchFamily="18" charset="0"/>
              </a:rPr>
              <a:t>Theory – Adding Vectors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E927724-6BAD-B444-96FB-CE6E1869CFA6}"/>
              </a:ext>
            </a:extLst>
          </p:cNvPr>
          <p:cNvGrpSpPr>
            <a:grpSpLocks/>
          </p:cNvGrpSpPr>
          <p:nvPr/>
        </p:nvGrpSpPr>
        <p:grpSpPr>
          <a:xfrm>
            <a:off x="4431398" y="1052572"/>
            <a:ext cx="640080" cy="1827681"/>
            <a:chOff x="3970398" y="2135328"/>
            <a:chExt cx="182880" cy="1241168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0A088DF2-1E89-7243-8C11-A296E10A8B58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3970399" y="2135328"/>
              <a:ext cx="157031" cy="1241168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21BE5832-37E8-ED46-9143-242AF758B915}"/>
                </a:ext>
              </a:extLst>
            </p:cNvPr>
            <p:cNvCxnSpPr>
              <a:cxnSpLocks/>
            </p:cNvCxnSpPr>
            <p:nvPr/>
          </p:nvCxnSpPr>
          <p:spPr bwMode="auto">
            <a:xfrm rot="5400000" flipV="1">
              <a:off x="4061838" y="3285056"/>
              <a:ext cx="0" cy="182880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rgbClr val="C00000"/>
              </a:solidFill>
              <a:prstDash val="sysDot"/>
              <a:round/>
              <a:headEnd type="none" w="med" len="med"/>
              <a:tailEnd type="triangle"/>
            </a:ln>
            <a:effectLst/>
          </p:spPr>
        </p:cxnSp>
      </p:grp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81254FB-7F55-E44E-92B4-3D7F368D53E9}"/>
              </a:ext>
            </a:extLst>
          </p:cNvPr>
          <p:cNvCxnSpPr>
            <a:cxnSpLocks/>
          </p:cNvCxnSpPr>
          <p:nvPr/>
        </p:nvCxnSpPr>
        <p:spPr bwMode="auto">
          <a:xfrm flipV="1">
            <a:off x="478428" y="869612"/>
            <a:ext cx="549609" cy="1827681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B3D987D-5623-E140-8162-A1AE863EFB7F}"/>
              </a:ext>
            </a:extLst>
          </p:cNvPr>
          <p:cNvCxnSpPr/>
          <p:nvPr/>
        </p:nvCxnSpPr>
        <p:spPr bwMode="auto">
          <a:xfrm flipV="1">
            <a:off x="1406532" y="1494010"/>
            <a:ext cx="1554480" cy="100584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A8BA7C02-C4A9-EC43-844B-DFC6712728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61" y="1346767"/>
            <a:ext cx="406400" cy="4699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702419A6-41D3-3443-A689-8242E73E47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3457" y="2132290"/>
            <a:ext cx="406400" cy="4445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42E5DA17-687C-0945-B94B-AF7C40BB27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3818" y="1261563"/>
            <a:ext cx="406400" cy="4699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1DA8F369-6D1F-1747-AB27-963D90E083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8015" y="2993176"/>
            <a:ext cx="533400" cy="330200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A79BC389-D067-2141-8600-F90D0FB5F9D2}"/>
              </a:ext>
            </a:extLst>
          </p:cNvPr>
          <p:cNvGrpSpPr/>
          <p:nvPr/>
        </p:nvGrpSpPr>
        <p:grpSpPr>
          <a:xfrm>
            <a:off x="113454" y="3446248"/>
            <a:ext cx="3199476" cy="2818733"/>
            <a:chOff x="5997055" y="971866"/>
            <a:chExt cx="3199476" cy="2818733"/>
          </a:xfrm>
        </p:grpSpPr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8E4B8684-014D-C44D-B762-28D59D720B69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6194946" y="1962918"/>
              <a:ext cx="549609" cy="1827681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117F5A02-77A8-6443-89E1-2A2EAAF09300}"/>
                </a:ext>
              </a:extLst>
            </p:cNvPr>
            <p:cNvCxnSpPr/>
            <p:nvPr/>
          </p:nvCxnSpPr>
          <p:spPr bwMode="auto">
            <a:xfrm flipV="1">
              <a:off x="6744555" y="971866"/>
              <a:ext cx="1554480" cy="1005840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06A0A3E4-69EA-EE4E-B4C8-18F8F76EFEEA}"/>
                </a:ext>
              </a:extLst>
            </p:cNvPr>
            <p:cNvCxnSpPr/>
            <p:nvPr/>
          </p:nvCxnSpPr>
          <p:spPr bwMode="auto">
            <a:xfrm flipV="1">
              <a:off x="6194946" y="1006639"/>
              <a:ext cx="2104089" cy="2783960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CC156BC7-0D52-3148-ADE4-7782246AB70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367731" y="2286649"/>
              <a:ext cx="1828800" cy="622300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7C402580-7C7A-0F40-ADC7-4F4A4080E8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61331" y="1145541"/>
              <a:ext cx="406400" cy="444500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A7BF7300-A965-9A4D-A029-248ACE6BF7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97055" y="2436789"/>
              <a:ext cx="406400" cy="4699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720793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AF2F49-D2A4-1046-A0B9-1F09A9A3EE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0758" y="5377"/>
            <a:ext cx="12113111" cy="769172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pPr algn="ctr">
              <a:spcBef>
                <a:spcPts val="600"/>
              </a:spcBef>
            </a:pPr>
            <a:r>
              <a:rPr lang="en-US" sz="3600" b="1" dirty="0">
                <a:solidFill>
                  <a:srgbClr val="FF0000"/>
                </a:solidFill>
                <a:latin typeface="Garamond" panose="02020404030301010803" pitchFamily="18" charset="0"/>
              </a:rPr>
              <a:t>Theory – Adding Vectors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E927724-6BAD-B444-96FB-CE6E1869CFA6}"/>
              </a:ext>
            </a:extLst>
          </p:cNvPr>
          <p:cNvGrpSpPr>
            <a:grpSpLocks/>
          </p:cNvGrpSpPr>
          <p:nvPr/>
        </p:nvGrpSpPr>
        <p:grpSpPr>
          <a:xfrm>
            <a:off x="4431398" y="1052572"/>
            <a:ext cx="640080" cy="1827681"/>
            <a:chOff x="3970398" y="2135328"/>
            <a:chExt cx="182880" cy="1241168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0A088DF2-1E89-7243-8C11-A296E10A8B58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3970399" y="2135328"/>
              <a:ext cx="157031" cy="1241168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728C2BDF-DFAE-AC4F-BC82-6187D100ACA9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3970398" y="2135328"/>
              <a:ext cx="0" cy="1241168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rgbClr val="C00000"/>
              </a:solidFill>
              <a:prstDash val="dash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21BE5832-37E8-ED46-9143-242AF758B915}"/>
                </a:ext>
              </a:extLst>
            </p:cNvPr>
            <p:cNvCxnSpPr>
              <a:cxnSpLocks/>
            </p:cNvCxnSpPr>
            <p:nvPr/>
          </p:nvCxnSpPr>
          <p:spPr bwMode="auto">
            <a:xfrm rot="5400000" flipV="1">
              <a:off x="4061838" y="3285056"/>
              <a:ext cx="0" cy="182880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rgbClr val="C00000"/>
              </a:solidFill>
              <a:prstDash val="sysDot"/>
              <a:round/>
              <a:headEnd type="none" w="med" len="med"/>
              <a:tailEnd type="triangle"/>
            </a:ln>
            <a:effectLst/>
          </p:spPr>
        </p:cxnSp>
      </p:grp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81254FB-7F55-E44E-92B4-3D7F368D53E9}"/>
              </a:ext>
            </a:extLst>
          </p:cNvPr>
          <p:cNvCxnSpPr>
            <a:cxnSpLocks/>
          </p:cNvCxnSpPr>
          <p:nvPr/>
        </p:nvCxnSpPr>
        <p:spPr bwMode="auto">
          <a:xfrm flipV="1">
            <a:off x="478428" y="869612"/>
            <a:ext cx="549609" cy="1827681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B3D987D-5623-E140-8162-A1AE863EFB7F}"/>
              </a:ext>
            </a:extLst>
          </p:cNvPr>
          <p:cNvCxnSpPr/>
          <p:nvPr/>
        </p:nvCxnSpPr>
        <p:spPr bwMode="auto">
          <a:xfrm flipV="1">
            <a:off x="1406532" y="1494010"/>
            <a:ext cx="1554480" cy="100584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A8BA7C02-C4A9-EC43-844B-DFC6712728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61" y="1346767"/>
            <a:ext cx="406400" cy="4699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702419A6-41D3-3443-A689-8242E73E47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3457" y="2132290"/>
            <a:ext cx="406400" cy="4445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42E5DA17-687C-0945-B94B-AF7C40BB27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3818" y="1261563"/>
            <a:ext cx="406400" cy="4699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1DA8F369-6D1F-1747-AB27-963D90E083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8015" y="2993176"/>
            <a:ext cx="533400" cy="3302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C3DD5B73-EBE8-B240-BBC3-A7D694840F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50225" y="1553464"/>
            <a:ext cx="520700" cy="342900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A79BC389-D067-2141-8600-F90D0FB5F9D2}"/>
              </a:ext>
            </a:extLst>
          </p:cNvPr>
          <p:cNvGrpSpPr/>
          <p:nvPr/>
        </p:nvGrpSpPr>
        <p:grpSpPr>
          <a:xfrm>
            <a:off x="113454" y="3446248"/>
            <a:ext cx="3199476" cy="2818733"/>
            <a:chOff x="5997055" y="971866"/>
            <a:chExt cx="3199476" cy="2818733"/>
          </a:xfrm>
        </p:grpSpPr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8E4B8684-014D-C44D-B762-28D59D720B69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6194946" y="1962918"/>
              <a:ext cx="549609" cy="1827681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117F5A02-77A8-6443-89E1-2A2EAAF09300}"/>
                </a:ext>
              </a:extLst>
            </p:cNvPr>
            <p:cNvCxnSpPr/>
            <p:nvPr/>
          </p:nvCxnSpPr>
          <p:spPr bwMode="auto">
            <a:xfrm flipV="1">
              <a:off x="6744555" y="971866"/>
              <a:ext cx="1554480" cy="1005840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06A0A3E4-69EA-EE4E-B4C8-18F8F76EFEEA}"/>
                </a:ext>
              </a:extLst>
            </p:cNvPr>
            <p:cNvCxnSpPr/>
            <p:nvPr/>
          </p:nvCxnSpPr>
          <p:spPr bwMode="auto">
            <a:xfrm flipV="1">
              <a:off x="6194946" y="1006639"/>
              <a:ext cx="2104089" cy="2783960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CC156BC7-0D52-3148-ADE4-7782246AB70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367731" y="2286649"/>
              <a:ext cx="1828800" cy="622300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7C402580-7C7A-0F40-ADC7-4F4A4080E8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61331" y="1145541"/>
              <a:ext cx="406400" cy="444500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A7BF7300-A965-9A4D-A029-248ACE6BF7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97055" y="2436789"/>
              <a:ext cx="406400" cy="4699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14678395"/>
      </p:ext>
    </p:extLst>
  </p:cSld>
  <p:clrMapOvr>
    <a:masterClrMapping/>
  </p:clrMapOvr>
</p:sld>
</file>

<file path=ppt/theme/theme1.xml><?xml version="1.0" encoding="utf-8"?>
<a:theme xmlns:a="http://schemas.openxmlformats.org/drawingml/2006/main" name="Blank Presentation">
  <a:themeElements>
    <a:clrScheme name="Custom 2">
      <a:dk1>
        <a:srgbClr val="005A8B"/>
      </a:dk1>
      <a:lt1>
        <a:srgbClr val="FFFFFF"/>
      </a:lt1>
      <a:dk2>
        <a:srgbClr val="A0CFEB"/>
      </a:dk2>
      <a:lt2>
        <a:srgbClr val="A79E70"/>
      </a:lt2>
      <a:accent1>
        <a:srgbClr val="D47600"/>
      </a:accent1>
      <a:accent2>
        <a:srgbClr val="988F86"/>
      </a:accent2>
      <a:accent3>
        <a:srgbClr val="C59217"/>
      </a:accent3>
      <a:accent4>
        <a:srgbClr val="A33F1F"/>
      </a:accent4>
      <a:accent5>
        <a:srgbClr val="CDE4F3"/>
      </a:accent5>
      <a:accent6>
        <a:srgbClr val="B28414"/>
      </a:accent6>
      <a:hlink>
        <a:srgbClr val="D47600"/>
      </a:hlink>
      <a:folHlink>
        <a:srgbClr val="A33F1F"/>
      </a:folHlink>
    </a:clrScheme>
    <a:fontScheme name="Blank Presentation">
      <a:majorFont>
        <a:latin typeface="Arial Bold"/>
        <a:ea typeface="ヒラギノ角ゴ Pro W3"/>
        <a:cs typeface="ヒラギノ角ゴ Pro W3"/>
      </a:majorFont>
      <a:minorFont>
        <a:latin typeface="Arial"/>
        <a:ea typeface="ヒラギノ角ゴ Pro W3"/>
        <a:cs typeface="ヒラギノ角ゴ Pro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ヒラギノ角ゴ Pro W3" charset="-128"/>
            <a:cs typeface="ヒラギノ角ゴ Pro W3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ヒラギノ角ゴ Pro W3" charset="-128"/>
            <a:cs typeface="ヒラギノ角ゴ Pro W3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3">
        <a:dk1>
          <a:srgbClr val="FFFFFF"/>
        </a:dk1>
        <a:lt1>
          <a:srgbClr val="FFFFFF"/>
        </a:lt1>
        <a:dk2>
          <a:srgbClr val="FFFFFF"/>
        </a:dk2>
        <a:lt2>
          <a:srgbClr val="005A8B"/>
        </a:lt2>
        <a:accent1>
          <a:srgbClr val="A0CFEB"/>
        </a:accent1>
        <a:accent2>
          <a:srgbClr val="C59217"/>
        </a:accent2>
        <a:accent3>
          <a:srgbClr val="FFFFFF"/>
        </a:accent3>
        <a:accent4>
          <a:srgbClr val="DADADA"/>
        </a:accent4>
        <a:accent5>
          <a:srgbClr val="CDE4F3"/>
        </a:accent5>
        <a:accent6>
          <a:srgbClr val="B28414"/>
        </a:accent6>
        <a:hlink>
          <a:srgbClr val="FF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479</TotalTime>
  <Words>197</Words>
  <Application>Microsoft Macintosh PowerPoint</Application>
  <PresentationFormat>Widescreen</PresentationFormat>
  <Paragraphs>44</Paragraphs>
  <Slides>25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3" baseType="lpstr">
      <vt:lpstr>Arial</vt:lpstr>
      <vt:lpstr>Arial Bold</vt:lpstr>
      <vt:lpstr>Calibri</vt:lpstr>
      <vt:lpstr>Cambria Math</vt:lpstr>
      <vt:lpstr>Garamond</vt:lpstr>
      <vt:lpstr>Helvetica</vt:lpstr>
      <vt:lpstr>Lucida Grande</vt:lpstr>
      <vt:lpstr>Blank Presentation</vt:lpstr>
      <vt:lpstr>Conservation of 2D Momentum </vt:lpstr>
      <vt:lpstr>Experimental Overview</vt:lpstr>
      <vt:lpstr>Theory</vt:lpstr>
      <vt:lpstr>Theory</vt:lpstr>
      <vt:lpstr>Theory – Adding Vectors</vt:lpstr>
      <vt:lpstr>Theory – Adding Vectors</vt:lpstr>
      <vt:lpstr>Theory – Adding Vectors</vt:lpstr>
      <vt:lpstr>Theory – Adding Vectors</vt:lpstr>
      <vt:lpstr>Theory – Adding Vectors</vt:lpstr>
      <vt:lpstr>Theory – Adding Vectors</vt:lpstr>
      <vt:lpstr>Theory – Adding Vectors</vt:lpstr>
      <vt:lpstr>Theory – Adding Vectors</vt:lpstr>
      <vt:lpstr>Theory – Adding Vectors</vt:lpstr>
      <vt:lpstr>Theory – Adding Vectors</vt:lpstr>
      <vt:lpstr>Theory – Adding Vectors</vt:lpstr>
      <vt:lpstr>Theory – Adding Vectors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Final Results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Inclined Plane</dc:title>
  <dc:creator>Microsoft Office User</dc:creator>
  <cp:lastModifiedBy>Chandra S Yelleswarapu</cp:lastModifiedBy>
  <cp:revision>29</cp:revision>
  <dcterms:created xsi:type="dcterms:W3CDTF">2020-04-12T20:21:13Z</dcterms:created>
  <dcterms:modified xsi:type="dcterms:W3CDTF">2020-04-19T00:44:17Z</dcterms:modified>
</cp:coreProperties>
</file>